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  <p:sldId id="259" r:id="rId4"/>
  </p:sldIdLst>
  <p:sldSz cx="9144000" cy="6858000" type="screen4x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888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PT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tângulo 86"/>
          <p:cNvSpPr/>
          <p:nvPr/>
        </p:nvSpPr>
        <p:spPr>
          <a:xfrm>
            <a:off x="-2520" y="1152000"/>
            <a:ext cx="9146160" cy="5705640"/>
          </a:xfrm>
          <a:prstGeom prst="rect">
            <a:avLst/>
          </a:prstGeom>
          <a:solidFill>
            <a:srgbClr val="F2FBF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Retângulo 87"/>
          <p:cNvSpPr/>
          <p:nvPr/>
        </p:nvSpPr>
        <p:spPr>
          <a:xfrm>
            <a:off x="5472000" y="288000"/>
            <a:ext cx="3239640" cy="86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www.reuma.pt</a:t>
            </a:r>
            <a:endParaRPr lang="pt-PT" sz="1200" b="0" strike="noStrike" spc="-1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reuma.pt@spreumatologia.pt</a:t>
            </a:r>
            <a:endParaRPr lang="pt-PT" sz="1200" b="0" strike="noStrike" spc="-1">
              <a:latin typeface="Arial"/>
            </a:endParaRPr>
          </a:p>
        </p:txBody>
      </p:sp>
      <p:sp>
        <p:nvSpPr>
          <p:cNvPr id="89" name="Conexão reta 88"/>
          <p:cNvSpPr/>
          <p:nvPr/>
        </p:nvSpPr>
        <p:spPr>
          <a:xfrm>
            <a:off x="432000" y="115200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Retângulo 89"/>
          <p:cNvSpPr/>
          <p:nvPr/>
        </p:nvSpPr>
        <p:spPr>
          <a:xfrm>
            <a:off x="3384000" y="6192000"/>
            <a:ext cx="5327640" cy="65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050" b="0" strike="noStrike" spc="-1" dirty="0" err="1">
                <a:solidFill>
                  <a:srgbClr val="00346A"/>
                </a:solidFill>
                <a:latin typeface="Red Hat Display"/>
              </a:rPr>
              <a:t>City</a:t>
            </a:r>
            <a:r>
              <a:rPr lang="pt-PT" sz="1050" b="0" strike="noStrike" spc="-1" dirty="0">
                <a:solidFill>
                  <a:srgbClr val="00346A"/>
                </a:solidFill>
                <a:latin typeface="Red Hat Display"/>
              </a:rPr>
              <a:t>, Country • DD de MM de YYYY</a:t>
            </a:r>
            <a:endParaRPr lang="pt-PT" sz="1050" b="0" strike="noStrike" spc="-1" dirty="0">
              <a:latin typeface="Arial"/>
            </a:endParaRPr>
          </a:p>
        </p:txBody>
      </p:sp>
      <p:sp>
        <p:nvSpPr>
          <p:cNvPr id="91" name="Conexão reta 90"/>
          <p:cNvSpPr/>
          <p:nvPr/>
        </p:nvSpPr>
        <p:spPr>
          <a:xfrm>
            <a:off x="3996000" y="424764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Retângulo 91"/>
          <p:cNvSpPr/>
          <p:nvPr/>
        </p:nvSpPr>
        <p:spPr>
          <a:xfrm>
            <a:off x="468000" y="2268000"/>
            <a:ext cx="8207640" cy="160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4000" b="0" strike="noStrike" spc="-1" dirty="0" err="1">
                <a:solidFill>
                  <a:srgbClr val="00346A"/>
                </a:solidFill>
                <a:latin typeface="Red Hat Display"/>
              </a:rPr>
              <a:t>Title</a:t>
            </a:r>
            <a:endParaRPr lang="pt-PT" sz="4000" b="0" strike="noStrike" spc="-1" dirty="0">
              <a:solidFill>
                <a:srgbClr val="00346A"/>
              </a:solidFill>
              <a:latin typeface="Arial"/>
            </a:endParaRPr>
          </a:p>
          <a:p>
            <a:pPr algn="ctr">
              <a:lnSpc>
                <a:spcPct val="120000"/>
              </a:lnSpc>
              <a:buNone/>
            </a:pPr>
            <a:r>
              <a:rPr lang="pt-PT" sz="2400" b="0" strike="noStrike" spc="-1" dirty="0" err="1">
                <a:solidFill>
                  <a:srgbClr val="00346A"/>
                </a:solidFill>
                <a:latin typeface="Red Hat Display"/>
              </a:rPr>
              <a:t>Subtitle</a:t>
            </a:r>
            <a:endParaRPr lang="pt-PT" sz="2400" b="0" strike="noStrike" spc="-1" dirty="0">
              <a:solidFill>
                <a:srgbClr val="00346A"/>
              </a:solidFill>
              <a:latin typeface="Arial"/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2160000" y="4608000"/>
            <a:ext cx="5040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2400" b="0" i="1" strike="noStrike" spc="-1" dirty="0" err="1">
                <a:solidFill>
                  <a:srgbClr val="2383CA"/>
                </a:solidFill>
                <a:latin typeface="Red Hat Display"/>
              </a:rPr>
              <a:t>Authors</a:t>
            </a:r>
            <a:endParaRPr lang="pt-PT" sz="2400" b="0" i="1" strike="noStrike" spc="-1" dirty="0">
              <a:solidFill>
                <a:srgbClr val="2383CA"/>
              </a:solidFill>
              <a:latin typeface="Arial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0" y="6192000"/>
            <a:ext cx="5976000" cy="657000"/>
          </a:xfrm>
          <a:prstGeom prst="rect">
            <a:avLst/>
          </a:prstGeom>
          <a:solidFill>
            <a:srgbClr val="00346A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5" name="Imagem 94"/>
          <p:cNvPicPr/>
          <p:nvPr/>
        </p:nvPicPr>
        <p:blipFill>
          <a:blip r:embed="rId2"/>
          <a:stretch/>
        </p:blipFill>
        <p:spPr>
          <a:xfrm>
            <a:off x="1008000" y="6312960"/>
            <a:ext cx="719640" cy="415440"/>
          </a:xfrm>
          <a:prstGeom prst="rect">
            <a:avLst/>
          </a:prstGeom>
          <a:ln w="0">
            <a:noFill/>
          </a:ln>
        </p:spPr>
      </p:pic>
      <p:pic>
        <p:nvPicPr>
          <p:cNvPr id="96" name="Imagem 95"/>
          <p:cNvPicPr/>
          <p:nvPr/>
        </p:nvPicPr>
        <p:blipFill>
          <a:blip r:embed="rId3"/>
          <a:stretch/>
        </p:blipFill>
        <p:spPr>
          <a:xfrm>
            <a:off x="432000" y="144000"/>
            <a:ext cx="1156320" cy="791640"/>
          </a:xfrm>
          <a:prstGeom prst="rect">
            <a:avLst/>
          </a:prstGeom>
          <a:ln w="0">
            <a:noFill/>
          </a:ln>
        </p:spPr>
      </p:pic>
      <p:sp>
        <p:nvSpPr>
          <p:cNvPr id="97" name="Conexão reta 96"/>
          <p:cNvSpPr/>
          <p:nvPr/>
        </p:nvSpPr>
        <p:spPr>
          <a:xfrm>
            <a:off x="2016000" y="6304320"/>
            <a:ext cx="0" cy="432000"/>
          </a:xfrm>
          <a:prstGeom prst="line">
            <a:avLst/>
          </a:prstGeom>
          <a:ln w="1908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aixaDeTexto 97"/>
          <p:cNvSpPr txBox="1"/>
          <p:nvPr/>
        </p:nvSpPr>
        <p:spPr>
          <a:xfrm>
            <a:off x="2160000" y="6336000"/>
            <a:ext cx="360000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r>
              <a:rPr lang="pt-PT" sz="800" b="0" strike="noStrike" spc="-1" dirty="0" err="1">
                <a:solidFill>
                  <a:srgbClr val="F2FBFE"/>
                </a:solidFill>
                <a:latin typeface="Red Hat Display"/>
              </a:rPr>
              <a:t>Title</a:t>
            </a:r>
            <a:endParaRPr lang="pt-PT" sz="800" b="0" strike="noStrike" spc="-1" dirty="0">
              <a:solidFill>
                <a:srgbClr val="F2FBFE"/>
              </a:solidFill>
              <a:latin typeface="Red Hat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tângulo 98"/>
          <p:cNvSpPr/>
          <p:nvPr/>
        </p:nvSpPr>
        <p:spPr>
          <a:xfrm>
            <a:off x="-2520" y="1152000"/>
            <a:ext cx="9146160" cy="5705640"/>
          </a:xfrm>
          <a:prstGeom prst="rect">
            <a:avLst/>
          </a:prstGeom>
          <a:solidFill>
            <a:srgbClr val="F2FBF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Retângulo 99"/>
          <p:cNvSpPr/>
          <p:nvPr/>
        </p:nvSpPr>
        <p:spPr>
          <a:xfrm>
            <a:off x="1944000" y="288000"/>
            <a:ext cx="6624000" cy="72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PT" sz="2200" b="1" strike="noStrike" spc="-1" dirty="0">
                <a:solidFill>
                  <a:srgbClr val="788CC7"/>
                </a:solidFill>
                <a:latin typeface="Red Hat Display"/>
              </a:rPr>
              <a:t>Slide </a:t>
            </a:r>
            <a:r>
              <a:rPr lang="pt-PT" sz="2200" b="1" strike="noStrike" spc="-1" dirty="0" err="1">
                <a:solidFill>
                  <a:srgbClr val="788CC7"/>
                </a:solidFill>
                <a:latin typeface="Red Hat Display"/>
              </a:rPr>
              <a:t>title</a:t>
            </a:r>
            <a:endParaRPr lang="pt-PT" sz="2200" b="1" strike="noStrike" spc="-1" dirty="0">
              <a:latin typeface="Arial"/>
            </a:endParaRPr>
          </a:p>
        </p:txBody>
      </p:sp>
      <p:sp>
        <p:nvSpPr>
          <p:cNvPr id="101" name="Conexão reta 100"/>
          <p:cNvSpPr/>
          <p:nvPr/>
        </p:nvSpPr>
        <p:spPr>
          <a:xfrm>
            <a:off x="432000" y="115200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Retângulo 101"/>
          <p:cNvSpPr/>
          <p:nvPr/>
        </p:nvSpPr>
        <p:spPr>
          <a:xfrm>
            <a:off x="3384000" y="6192000"/>
            <a:ext cx="5327640" cy="65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050" b="0" strike="noStrike" spc="-1" dirty="0" err="1">
                <a:solidFill>
                  <a:srgbClr val="00346A"/>
                </a:solidFill>
                <a:latin typeface="Red Hat Display"/>
              </a:rPr>
              <a:t>City</a:t>
            </a:r>
            <a:r>
              <a:rPr lang="pt-PT" sz="1050" b="0" strike="noStrike" spc="-1" dirty="0">
                <a:solidFill>
                  <a:srgbClr val="00346A"/>
                </a:solidFill>
                <a:latin typeface="Red Hat Display"/>
              </a:rPr>
              <a:t>, Country • DD de MM de YYYY</a:t>
            </a:r>
            <a:endParaRPr lang="pt-PT" sz="1050" b="0" strike="noStrike" spc="-1" dirty="0">
              <a:latin typeface="Arial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0" y="6192000"/>
            <a:ext cx="5976000" cy="657000"/>
          </a:xfrm>
          <a:prstGeom prst="rect">
            <a:avLst/>
          </a:prstGeom>
          <a:solidFill>
            <a:srgbClr val="00346A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4" name="Imagem 103"/>
          <p:cNvPicPr/>
          <p:nvPr/>
        </p:nvPicPr>
        <p:blipFill>
          <a:blip r:embed="rId2"/>
          <a:stretch/>
        </p:blipFill>
        <p:spPr>
          <a:xfrm>
            <a:off x="1008000" y="6312960"/>
            <a:ext cx="719640" cy="415440"/>
          </a:xfrm>
          <a:prstGeom prst="rect">
            <a:avLst/>
          </a:prstGeom>
          <a:ln w="0">
            <a:noFill/>
          </a:ln>
        </p:spPr>
      </p:pic>
      <p:pic>
        <p:nvPicPr>
          <p:cNvPr id="105" name="Imagem 104"/>
          <p:cNvPicPr/>
          <p:nvPr/>
        </p:nvPicPr>
        <p:blipFill>
          <a:blip r:embed="rId3"/>
          <a:stretch/>
        </p:blipFill>
        <p:spPr>
          <a:xfrm>
            <a:off x="432000" y="144000"/>
            <a:ext cx="1156320" cy="791640"/>
          </a:xfrm>
          <a:prstGeom prst="rect">
            <a:avLst/>
          </a:prstGeom>
          <a:ln w="0">
            <a:noFill/>
          </a:ln>
        </p:spPr>
      </p:pic>
      <p:sp>
        <p:nvSpPr>
          <p:cNvPr id="106" name="Conexão reta 105"/>
          <p:cNvSpPr/>
          <p:nvPr/>
        </p:nvSpPr>
        <p:spPr>
          <a:xfrm>
            <a:off x="2016000" y="6304320"/>
            <a:ext cx="0" cy="432000"/>
          </a:xfrm>
          <a:prstGeom prst="line">
            <a:avLst/>
          </a:prstGeom>
          <a:ln w="1908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aixaDeTexto 106"/>
          <p:cNvSpPr txBox="1"/>
          <p:nvPr/>
        </p:nvSpPr>
        <p:spPr>
          <a:xfrm>
            <a:off x="2160000" y="6336000"/>
            <a:ext cx="360000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r>
              <a:rPr lang="pt-PT" sz="800" b="0" strike="noStrike" spc="-1" dirty="0" err="1">
                <a:solidFill>
                  <a:srgbClr val="F2FBFE"/>
                </a:solidFill>
                <a:latin typeface="Red Hat Display"/>
              </a:rPr>
              <a:t>Title</a:t>
            </a:r>
            <a:endParaRPr lang="pt-PT" sz="800" b="0" strike="noStrike" spc="-1" dirty="0">
              <a:solidFill>
                <a:srgbClr val="F2FBFE"/>
              </a:solidFill>
              <a:latin typeface="Red Hat Display"/>
            </a:endParaRPr>
          </a:p>
          <a:p>
            <a:r>
              <a:rPr lang="pt-PT" sz="800" b="0" strike="noStrike" spc="-1" dirty="0" err="1">
                <a:solidFill>
                  <a:srgbClr val="F2FBFE"/>
                </a:solidFill>
                <a:latin typeface="Red Hat Display"/>
              </a:rPr>
              <a:t>Subtitle</a:t>
            </a:r>
            <a:endParaRPr lang="pt-PT" sz="800" b="0" strike="noStrike" spc="-1" dirty="0">
              <a:solidFill>
                <a:srgbClr val="F2FBFE"/>
              </a:solidFill>
              <a:latin typeface="Red Hat Display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432000" y="1440000"/>
            <a:ext cx="8208000" cy="432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pt-PT" sz="1800" b="0" strike="noStrike" spc="-1" dirty="0" err="1">
                <a:solidFill>
                  <a:srgbClr val="00346A"/>
                </a:solidFill>
                <a:latin typeface="Red Hat Display"/>
              </a:rPr>
              <a:t>Text</a:t>
            </a:r>
            <a:endParaRPr lang="pt-PT" sz="1800" b="0" strike="noStrike" spc="-1" dirty="0">
              <a:solidFill>
                <a:srgbClr val="00346A"/>
              </a:solidFill>
              <a:latin typeface="Red Hat Display"/>
            </a:endParaRPr>
          </a:p>
          <a:p>
            <a:r>
              <a:rPr lang="pt-PT" sz="1800" b="0" strike="noStrike" spc="-1" dirty="0" err="1">
                <a:solidFill>
                  <a:srgbClr val="00346A"/>
                </a:solidFill>
                <a:latin typeface="Red Hat Display"/>
              </a:rPr>
              <a:t>Images</a:t>
            </a:r>
            <a:endParaRPr lang="pt-PT" sz="1800" b="0" strike="noStrike" spc="-1" dirty="0">
              <a:solidFill>
                <a:srgbClr val="00346A"/>
              </a:solidFill>
              <a:latin typeface="Red Hat Display"/>
            </a:endParaRPr>
          </a:p>
          <a:p>
            <a:r>
              <a:rPr lang="pt-PT" spc="-1" dirty="0" err="1">
                <a:solidFill>
                  <a:srgbClr val="00346A"/>
                </a:solidFill>
                <a:latin typeface="Red Hat Display"/>
              </a:rPr>
              <a:t>Tabels</a:t>
            </a:r>
            <a:endParaRPr lang="pt-PT" sz="1800" b="0" strike="noStrike" spc="-1" dirty="0">
              <a:solidFill>
                <a:srgbClr val="00346A"/>
              </a:solidFill>
              <a:latin typeface="Red Hat Display"/>
            </a:endParaRPr>
          </a:p>
          <a:p>
            <a:r>
              <a:rPr lang="pt-PT" sz="1800" b="0" strike="noStrike" spc="-1" dirty="0">
                <a:solidFill>
                  <a:srgbClr val="00346A"/>
                </a:solidFill>
                <a:latin typeface="Red Hat Display"/>
              </a:rPr>
              <a:t>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tângulo 108"/>
          <p:cNvSpPr/>
          <p:nvPr/>
        </p:nvSpPr>
        <p:spPr>
          <a:xfrm>
            <a:off x="-2520" y="1152000"/>
            <a:ext cx="9146160" cy="5705640"/>
          </a:xfrm>
          <a:prstGeom prst="rect">
            <a:avLst/>
          </a:prstGeom>
          <a:solidFill>
            <a:srgbClr val="F2FBF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Retângulo 109"/>
          <p:cNvSpPr/>
          <p:nvPr/>
        </p:nvSpPr>
        <p:spPr>
          <a:xfrm>
            <a:off x="5472000" y="288000"/>
            <a:ext cx="3239640" cy="86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www.reuma.pt</a:t>
            </a:r>
            <a:endParaRPr lang="pt-PT" sz="1200" b="0" strike="noStrike" spc="-1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reuma.pt@spreumatologia.pt</a:t>
            </a:r>
            <a:endParaRPr lang="pt-PT" sz="1200" b="0" strike="noStrike" spc="-1">
              <a:latin typeface="Arial"/>
            </a:endParaRPr>
          </a:p>
        </p:txBody>
      </p:sp>
      <p:sp>
        <p:nvSpPr>
          <p:cNvPr id="111" name="Conexão reta 110"/>
          <p:cNvSpPr/>
          <p:nvPr/>
        </p:nvSpPr>
        <p:spPr>
          <a:xfrm>
            <a:off x="432000" y="115200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Retângulo 111"/>
          <p:cNvSpPr/>
          <p:nvPr/>
        </p:nvSpPr>
        <p:spPr>
          <a:xfrm>
            <a:off x="3384000" y="6192000"/>
            <a:ext cx="5327640" cy="65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050" b="0" strike="noStrike" spc="-1" dirty="0" err="1">
                <a:solidFill>
                  <a:srgbClr val="00346A"/>
                </a:solidFill>
                <a:latin typeface="Red Hat Display"/>
              </a:rPr>
              <a:t>City</a:t>
            </a:r>
            <a:r>
              <a:rPr lang="pt-PT" sz="1050" b="0" strike="noStrike" spc="-1" dirty="0">
                <a:solidFill>
                  <a:srgbClr val="00346A"/>
                </a:solidFill>
                <a:latin typeface="Red Hat Display"/>
              </a:rPr>
              <a:t>, Country • DD de MM de YYYY</a:t>
            </a:r>
            <a:endParaRPr lang="pt-PT" sz="1050" b="0" strike="noStrike" spc="-1" dirty="0">
              <a:latin typeface="Arial"/>
            </a:endParaRPr>
          </a:p>
        </p:txBody>
      </p:sp>
      <p:sp>
        <p:nvSpPr>
          <p:cNvPr id="113" name="Conexão reta 112"/>
          <p:cNvSpPr/>
          <p:nvPr/>
        </p:nvSpPr>
        <p:spPr>
          <a:xfrm>
            <a:off x="4230000" y="4495320"/>
            <a:ext cx="684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Retângulo 113"/>
          <p:cNvSpPr/>
          <p:nvPr/>
        </p:nvSpPr>
        <p:spPr>
          <a:xfrm>
            <a:off x="468000" y="1728000"/>
            <a:ext cx="8207640" cy="54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PT" sz="3200" b="0" strike="noStrike" spc="-1" dirty="0" err="1">
                <a:solidFill>
                  <a:srgbClr val="2383CA"/>
                </a:solidFill>
                <a:latin typeface="Red Hat Display"/>
              </a:rPr>
              <a:t>Aknowledgements</a:t>
            </a:r>
            <a:endParaRPr lang="pt-PT" sz="3200" b="0" strike="noStrike" spc="-1" dirty="0">
              <a:latin typeface="Arial"/>
            </a:endParaRPr>
          </a:p>
        </p:txBody>
      </p:sp>
      <p:sp>
        <p:nvSpPr>
          <p:cNvPr id="115" name="Retângulo 114"/>
          <p:cNvSpPr/>
          <p:nvPr/>
        </p:nvSpPr>
        <p:spPr>
          <a:xfrm>
            <a:off x="3636360" y="4639320"/>
            <a:ext cx="1871640" cy="29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900" b="0" strike="noStrike" cap="all" spc="-1">
                <a:solidFill>
                  <a:srgbClr val="8D9AAF"/>
                </a:solidFill>
                <a:latin typeface="Red Hat Display"/>
              </a:rPr>
              <a:t>Main supporters</a:t>
            </a:r>
            <a:endParaRPr lang="pt-PT" sz="900" b="0" strike="noStrike" cap="all" spc="-1">
              <a:solidFill>
                <a:srgbClr val="8D9AAF"/>
              </a:solidFill>
              <a:latin typeface="Arial"/>
            </a:endParaRPr>
          </a:p>
        </p:txBody>
      </p:sp>
      <p:sp>
        <p:nvSpPr>
          <p:cNvPr id="116" name="Retângulo 115"/>
          <p:cNvSpPr/>
          <p:nvPr/>
        </p:nvSpPr>
        <p:spPr>
          <a:xfrm>
            <a:off x="0" y="6192000"/>
            <a:ext cx="1871640" cy="657000"/>
          </a:xfrm>
          <a:prstGeom prst="rect">
            <a:avLst/>
          </a:prstGeom>
          <a:solidFill>
            <a:srgbClr val="00346A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7" name="Imagem 116"/>
          <p:cNvPicPr/>
          <p:nvPr/>
        </p:nvPicPr>
        <p:blipFill>
          <a:blip r:embed="rId2"/>
          <a:stretch/>
        </p:blipFill>
        <p:spPr>
          <a:xfrm>
            <a:off x="1008000" y="6312960"/>
            <a:ext cx="719640" cy="415440"/>
          </a:xfrm>
          <a:prstGeom prst="rect">
            <a:avLst/>
          </a:prstGeom>
          <a:ln w="0">
            <a:noFill/>
          </a:ln>
        </p:spPr>
      </p:pic>
      <p:pic>
        <p:nvPicPr>
          <p:cNvPr id="118" name="Imagem 117"/>
          <p:cNvPicPr/>
          <p:nvPr/>
        </p:nvPicPr>
        <p:blipFill>
          <a:blip r:embed="rId3"/>
          <a:stretch/>
        </p:blipFill>
        <p:spPr>
          <a:xfrm>
            <a:off x="432000" y="144000"/>
            <a:ext cx="1156320" cy="791640"/>
          </a:xfrm>
          <a:prstGeom prst="rect">
            <a:avLst/>
          </a:prstGeom>
          <a:ln w="0">
            <a:noFill/>
          </a:ln>
        </p:spPr>
      </p:pic>
      <p:pic>
        <p:nvPicPr>
          <p:cNvPr id="119" name="Imagem 118"/>
          <p:cNvPicPr/>
          <p:nvPr/>
        </p:nvPicPr>
        <p:blipFill>
          <a:blip r:embed="rId4"/>
          <a:stretch/>
        </p:blipFill>
        <p:spPr>
          <a:xfrm>
            <a:off x="1393560" y="5029920"/>
            <a:ext cx="6357240" cy="754200"/>
          </a:xfrm>
          <a:prstGeom prst="rect">
            <a:avLst/>
          </a:prstGeom>
          <a:ln w="0">
            <a:noFill/>
          </a:ln>
        </p:spPr>
      </p:pic>
      <p:sp>
        <p:nvSpPr>
          <p:cNvPr id="120" name="CaixaDeTexto 119"/>
          <p:cNvSpPr txBox="1"/>
          <p:nvPr/>
        </p:nvSpPr>
        <p:spPr>
          <a:xfrm>
            <a:off x="1332000" y="2664000"/>
            <a:ext cx="6480000" cy="1368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pt-PT" sz="1800" b="0" strike="noStrike" spc="-1" dirty="0" err="1">
                <a:solidFill>
                  <a:srgbClr val="00346A"/>
                </a:solidFill>
                <a:latin typeface="Red Hat Display"/>
              </a:rPr>
              <a:t>Text</a:t>
            </a:r>
            <a:endParaRPr lang="pt-PT" sz="1800" b="0" strike="noStrike" spc="-1" dirty="0">
              <a:solidFill>
                <a:srgbClr val="00346A"/>
              </a:solidFill>
              <a:latin typeface="Red Hat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68</Words>
  <Application>Microsoft Office PowerPoint</Application>
  <PresentationFormat>Apresentação no Ecrã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Red Hat Display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Reuma.pt SPR</dc:creator>
  <dc:description/>
  <cp:lastModifiedBy>Reuma.pt SPR</cp:lastModifiedBy>
  <cp:revision>23</cp:revision>
  <dcterms:created xsi:type="dcterms:W3CDTF">2022-01-12T16:10:31Z</dcterms:created>
  <dcterms:modified xsi:type="dcterms:W3CDTF">2022-02-11T16:13:04Z</dcterms:modified>
  <dc:language>pt-PT</dc:language>
</cp:coreProperties>
</file>