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32399288" cy="21599525"/>
  <p:notesSz cx="7559675" cy="10691813"/>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36" y="-3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4" name="PlaceHolder 2"/>
          <p:cNvSpPr>
            <a:spLocks noGrp="1"/>
          </p:cNvSpPr>
          <p:nvPr>
            <p:ph/>
          </p:nvPr>
        </p:nvSpPr>
        <p:spPr>
          <a:xfrm>
            <a:off x="1619640" y="5054040"/>
            <a:ext cx="2915892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5" name="PlaceHolder 3"/>
          <p:cNvSpPr>
            <a:spLocks noGrp="1"/>
          </p:cNvSpPr>
          <p:nvPr>
            <p:ph/>
          </p:nvPr>
        </p:nvSpPr>
        <p:spPr>
          <a:xfrm>
            <a:off x="1619640" y="11597400"/>
            <a:ext cx="29158920" cy="5975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7" name="PlaceHolder 2"/>
          <p:cNvSpPr>
            <a:spLocks noGrp="1"/>
          </p:cNvSpPr>
          <p:nvPr>
            <p:ph/>
          </p:nvPr>
        </p:nvSpPr>
        <p:spPr>
          <a:xfrm>
            <a:off x="1619640" y="505404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8" name="PlaceHolder 3"/>
          <p:cNvSpPr>
            <a:spLocks noGrp="1"/>
          </p:cNvSpPr>
          <p:nvPr>
            <p:ph/>
          </p:nvPr>
        </p:nvSpPr>
        <p:spPr>
          <a:xfrm>
            <a:off x="16560720" y="505404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9" name="PlaceHolder 4"/>
          <p:cNvSpPr>
            <a:spLocks noGrp="1"/>
          </p:cNvSpPr>
          <p:nvPr>
            <p:ph/>
          </p:nvPr>
        </p:nvSpPr>
        <p:spPr>
          <a:xfrm>
            <a:off x="1619640" y="1159740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0" name="PlaceHolder 5"/>
          <p:cNvSpPr>
            <a:spLocks noGrp="1"/>
          </p:cNvSpPr>
          <p:nvPr>
            <p:ph/>
          </p:nvPr>
        </p:nvSpPr>
        <p:spPr>
          <a:xfrm>
            <a:off x="16560720" y="1159740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2" name="PlaceHolder 2"/>
          <p:cNvSpPr>
            <a:spLocks noGrp="1"/>
          </p:cNvSpPr>
          <p:nvPr>
            <p:ph/>
          </p:nvPr>
        </p:nvSpPr>
        <p:spPr>
          <a:xfrm>
            <a:off x="1619640" y="5054040"/>
            <a:ext cx="938880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3" name="PlaceHolder 3"/>
          <p:cNvSpPr>
            <a:spLocks noGrp="1"/>
          </p:cNvSpPr>
          <p:nvPr>
            <p:ph/>
          </p:nvPr>
        </p:nvSpPr>
        <p:spPr>
          <a:xfrm>
            <a:off x="11478240" y="5054040"/>
            <a:ext cx="938880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4" name="PlaceHolder 4"/>
          <p:cNvSpPr>
            <a:spLocks noGrp="1"/>
          </p:cNvSpPr>
          <p:nvPr>
            <p:ph/>
          </p:nvPr>
        </p:nvSpPr>
        <p:spPr>
          <a:xfrm>
            <a:off x="21336840" y="5054040"/>
            <a:ext cx="938880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5" name="PlaceHolder 5"/>
          <p:cNvSpPr>
            <a:spLocks noGrp="1"/>
          </p:cNvSpPr>
          <p:nvPr>
            <p:ph/>
          </p:nvPr>
        </p:nvSpPr>
        <p:spPr>
          <a:xfrm>
            <a:off x="1619640" y="11597400"/>
            <a:ext cx="938880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6" name="PlaceHolder 6"/>
          <p:cNvSpPr>
            <a:spLocks noGrp="1"/>
          </p:cNvSpPr>
          <p:nvPr>
            <p:ph/>
          </p:nvPr>
        </p:nvSpPr>
        <p:spPr>
          <a:xfrm>
            <a:off x="11478240" y="11597400"/>
            <a:ext cx="938880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7" name="PlaceHolder 7"/>
          <p:cNvSpPr>
            <a:spLocks noGrp="1"/>
          </p:cNvSpPr>
          <p:nvPr>
            <p:ph/>
          </p:nvPr>
        </p:nvSpPr>
        <p:spPr>
          <a:xfrm>
            <a:off x="21336840" y="11597400"/>
            <a:ext cx="9388800" cy="5975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 name="PlaceHolder 2"/>
          <p:cNvSpPr>
            <a:spLocks noGrp="1"/>
          </p:cNvSpPr>
          <p:nvPr>
            <p:ph type="subTitle"/>
          </p:nvPr>
        </p:nvSpPr>
        <p:spPr>
          <a:xfrm>
            <a:off x="1619640" y="5054040"/>
            <a:ext cx="29158920" cy="1252728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5" name="PlaceHolder 2"/>
          <p:cNvSpPr>
            <a:spLocks noGrp="1"/>
          </p:cNvSpPr>
          <p:nvPr>
            <p:ph/>
          </p:nvPr>
        </p:nvSpPr>
        <p:spPr>
          <a:xfrm>
            <a:off x="1619640" y="5054040"/>
            <a:ext cx="29158920" cy="12527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7" name="PlaceHolder 2"/>
          <p:cNvSpPr>
            <a:spLocks noGrp="1"/>
          </p:cNvSpPr>
          <p:nvPr>
            <p:ph/>
          </p:nvPr>
        </p:nvSpPr>
        <p:spPr>
          <a:xfrm>
            <a:off x="1619640" y="5054040"/>
            <a:ext cx="14229360" cy="12527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8" name="PlaceHolder 3"/>
          <p:cNvSpPr>
            <a:spLocks noGrp="1"/>
          </p:cNvSpPr>
          <p:nvPr>
            <p:ph/>
          </p:nvPr>
        </p:nvSpPr>
        <p:spPr>
          <a:xfrm>
            <a:off x="16560720" y="5054040"/>
            <a:ext cx="14229360" cy="12527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619640" y="861480"/>
            <a:ext cx="29158920" cy="1671876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2" name="PlaceHolder 2"/>
          <p:cNvSpPr>
            <a:spLocks noGrp="1"/>
          </p:cNvSpPr>
          <p:nvPr>
            <p:ph/>
          </p:nvPr>
        </p:nvSpPr>
        <p:spPr>
          <a:xfrm>
            <a:off x="1619640" y="505404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3" name="PlaceHolder 3"/>
          <p:cNvSpPr>
            <a:spLocks noGrp="1"/>
          </p:cNvSpPr>
          <p:nvPr>
            <p:ph/>
          </p:nvPr>
        </p:nvSpPr>
        <p:spPr>
          <a:xfrm>
            <a:off x="16560720" y="5054040"/>
            <a:ext cx="14229360" cy="12527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4" name="PlaceHolder 4"/>
          <p:cNvSpPr>
            <a:spLocks noGrp="1"/>
          </p:cNvSpPr>
          <p:nvPr>
            <p:ph/>
          </p:nvPr>
        </p:nvSpPr>
        <p:spPr>
          <a:xfrm>
            <a:off x="1619640" y="1159740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6" name="PlaceHolder 2"/>
          <p:cNvSpPr>
            <a:spLocks noGrp="1"/>
          </p:cNvSpPr>
          <p:nvPr>
            <p:ph/>
          </p:nvPr>
        </p:nvSpPr>
        <p:spPr>
          <a:xfrm>
            <a:off x="1619640" y="5054040"/>
            <a:ext cx="14229360" cy="12527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7" name="PlaceHolder 3"/>
          <p:cNvSpPr>
            <a:spLocks noGrp="1"/>
          </p:cNvSpPr>
          <p:nvPr>
            <p:ph/>
          </p:nvPr>
        </p:nvSpPr>
        <p:spPr>
          <a:xfrm>
            <a:off x="16560720" y="505404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8" name="PlaceHolder 4"/>
          <p:cNvSpPr>
            <a:spLocks noGrp="1"/>
          </p:cNvSpPr>
          <p:nvPr>
            <p:ph/>
          </p:nvPr>
        </p:nvSpPr>
        <p:spPr>
          <a:xfrm>
            <a:off x="16560720" y="1159740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0" name="PlaceHolder 2"/>
          <p:cNvSpPr>
            <a:spLocks noGrp="1"/>
          </p:cNvSpPr>
          <p:nvPr>
            <p:ph/>
          </p:nvPr>
        </p:nvSpPr>
        <p:spPr>
          <a:xfrm>
            <a:off x="1619640" y="505404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1" name="PlaceHolder 3"/>
          <p:cNvSpPr>
            <a:spLocks noGrp="1"/>
          </p:cNvSpPr>
          <p:nvPr>
            <p:ph/>
          </p:nvPr>
        </p:nvSpPr>
        <p:spPr>
          <a:xfrm>
            <a:off x="16560720" y="505404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2" name="PlaceHolder 4"/>
          <p:cNvSpPr>
            <a:spLocks noGrp="1"/>
          </p:cNvSpPr>
          <p:nvPr>
            <p:ph/>
          </p:nvPr>
        </p:nvSpPr>
        <p:spPr>
          <a:xfrm>
            <a:off x="1619640" y="11597400"/>
            <a:ext cx="29158920" cy="5975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r>
              <a:rPr lang="pt-PT" sz="4400" b="0" strike="noStrike" spc="-1">
                <a:latin typeface="Arial"/>
              </a:rPr>
              <a:t>Click to edit the title text format</a:t>
            </a:r>
          </a:p>
        </p:txBody>
      </p:sp>
      <p:sp>
        <p:nvSpPr>
          <p:cNvPr id="3" name="PlaceHolder 2"/>
          <p:cNvSpPr>
            <a:spLocks noGrp="1"/>
          </p:cNvSpPr>
          <p:nvPr>
            <p:ph type="body"/>
          </p:nvPr>
        </p:nvSpPr>
        <p:spPr>
          <a:xfrm>
            <a:off x="1619640" y="5054040"/>
            <a:ext cx="29158920" cy="1252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t-PT"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pt-PT" sz="2800" b="0" strike="noStrike" spc="-1">
                <a:latin typeface="Arial"/>
              </a:rPr>
              <a:t>Second Outline Level</a:t>
            </a:r>
          </a:p>
          <a:p>
            <a:pPr marL="1296000" lvl="2" indent="-288000">
              <a:spcBef>
                <a:spcPts val="850"/>
              </a:spcBef>
              <a:buClr>
                <a:srgbClr val="000000"/>
              </a:buClr>
              <a:buSzPct val="45000"/>
              <a:buFont typeface="Wingdings" charset="2"/>
              <a:buChar char=""/>
            </a:pPr>
            <a:r>
              <a:rPr lang="pt-PT" sz="2400" b="0" strike="noStrike" spc="-1">
                <a:latin typeface="Arial"/>
              </a:rPr>
              <a:t>Third Outline Level</a:t>
            </a:r>
          </a:p>
          <a:p>
            <a:pPr marL="1728000" lvl="3" indent="-216000">
              <a:spcBef>
                <a:spcPts val="567"/>
              </a:spcBef>
              <a:buClr>
                <a:srgbClr val="000000"/>
              </a:buClr>
              <a:buSzPct val="75000"/>
              <a:buFont typeface="Symbol" charset="2"/>
              <a:buChar char=""/>
            </a:pPr>
            <a:r>
              <a:rPr lang="pt-PT" sz="2000" b="0" strike="noStrike" spc="-1">
                <a:latin typeface="Arial"/>
              </a:rPr>
              <a:t>Fourth Outline Level</a:t>
            </a:r>
          </a:p>
          <a:p>
            <a:pPr marL="2160000" lvl="4" indent="-216000">
              <a:spcBef>
                <a:spcPts val="283"/>
              </a:spcBef>
              <a:buClr>
                <a:srgbClr val="000000"/>
              </a:buClr>
              <a:buSzPct val="45000"/>
              <a:buFont typeface="Wingdings" charset="2"/>
              <a:buChar char=""/>
            </a:pPr>
            <a:r>
              <a:rPr lang="pt-PT" sz="2000" b="0" strike="noStrike" spc="-1">
                <a:latin typeface="Arial"/>
              </a:rPr>
              <a:t>Fifth Outline Level</a:t>
            </a:r>
          </a:p>
          <a:p>
            <a:pPr marL="2592000" lvl="5" indent="-216000">
              <a:spcBef>
                <a:spcPts val="283"/>
              </a:spcBef>
              <a:buClr>
                <a:srgbClr val="000000"/>
              </a:buClr>
              <a:buSzPct val="45000"/>
              <a:buFont typeface="Wingdings" charset="2"/>
              <a:buChar char=""/>
            </a:pPr>
            <a:r>
              <a:rPr lang="pt-PT" sz="2000" b="0" strike="noStrike" spc="-1">
                <a:latin typeface="Arial"/>
              </a:rPr>
              <a:t>Sixth Outline Level</a:t>
            </a:r>
          </a:p>
          <a:p>
            <a:pPr marL="3024000" lvl="6" indent="-216000">
              <a:spcBef>
                <a:spcPts val="283"/>
              </a:spcBef>
              <a:buClr>
                <a:srgbClr val="000000"/>
              </a:buClr>
              <a:buSzPct val="45000"/>
              <a:buFont typeface="Wingdings" charset="2"/>
              <a:buChar char=""/>
            </a:pPr>
            <a:r>
              <a:rPr lang="pt-PT"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Retângulo 37"/>
          <p:cNvSpPr/>
          <p:nvPr/>
        </p:nvSpPr>
        <p:spPr>
          <a:xfrm>
            <a:off x="-360" y="2880000"/>
            <a:ext cx="32392080" cy="17276760"/>
          </a:xfrm>
          <a:prstGeom prst="rect">
            <a:avLst/>
          </a:prstGeom>
          <a:solidFill>
            <a:srgbClr val="F2FBFE"/>
          </a:solidFill>
          <a:ln w="0">
            <a:noFill/>
          </a:ln>
        </p:spPr>
        <p:style>
          <a:lnRef idx="0">
            <a:scrgbClr r="0" g="0" b="0"/>
          </a:lnRef>
          <a:fillRef idx="0">
            <a:scrgbClr r="0" g="0" b="0"/>
          </a:fillRef>
          <a:effectRef idx="0">
            <a:scrgbClr r="0" g="0" b="0"/>
          </a:effectRef>
          <a:fontRef idx="minor"/>
        </p:style>
      </p:sp>
      <p:sp>
        <p:nvSpPr>
          <p:cNvPr id="39" name="Retângulo 38"/>
          <p:cNvSpPr/>
          <p:nvPr/>
        </p:nvSpPr>
        <p:spPr>
          <a:xfrm>
            <a:off x="-360" y="20157120"/>
            <a:ext cx="8712360" cy="1438560"/>
          </a:xfrm>
          <a:prstGeom prst="rect">
            <a:avLst/>
          </a:prstGeom>
          <a:solidFill>
            <a:srgbClr val="00346A"/>
          </a:solidFill>
          <a:ln w="0">
            <a:solidFill>
              <a:srgbClr val="3465A4"/>
            </a:solidFill>
          </a:ln>
        </p:spPr>
        <p:style>
          <a:lnRef idx="0">
            <a:scrgbClr r="0" g="0" b="0"/>
          </a:lnRef>
          <a:fillRef idx="0">
            <a:scrgbClr r="0" g="0" b="0"/>
          </a:fillRef>
          <a:effectRef idx="0">
            <a:scrgbClr r="0" g="0" b="0"/>
          </a:effectRef>
          <a:fontRef idx="minor"/>
        </p:style>
      </p:sp>
      <p:sp>
        <p:nvSpPr>
          <p:cNvPr id="40" name="Retângulo 39"/>
          <p:cNvSpPr/>
          <p:nvPr/>
        </p:nvSpPr>
        <p:spPr>
          <a:xfrm>
            <a:off x="2159280" y="3456000"/>
            <a:ext cx="28073520" cy="598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283"/>
              </a:spcBef>
              <a:spcAft>
                <a:spcPts val="283"/>
              </a:spcAft>
              <a:buNone/>
            </a:pPr>
            <a:r>
              <a:rPr lang="pt-PT" sz="3000" b="0" strike="noStrike" spc="-1" dirty="0" err="1">
                <a:solidFill>
                  <a:srgbClr val="355E88"/>
                </a:solidFill>
                <a:latin typeface="Arial"/>
                <a:ea typeface="DejaVu Sans"/>
              </a:rPr>
              <a:t>Author</a:t>
            </a:r>
            <a:r>
              <a:rPr lang="pt-PT" sz="3000" b="0" strike="noStrike" spc="-1" dirty="0">
                <a:solidFill>
                  <a:srgbClr val="355E88"/>
                </a:solidFill>
                <a:latin typeface="Arial"/>
                <a:ea typeface="DejaVu Sans"/>
              </a:rPr>
              <a:t> </a:t>
            </a:r>
            <a:r>
              <a:rPr lang="pt-PT" sz="3000" b="0" strike="noStrike" spc="-1" dirty="0" err="1">
                <a:solidFill>
                  <a:srgbClr val="355E88"/>
                </a:solidFill>
                <a:latin typeface="Arial"/>
                <a:ea typeface="DejaVu Sans"/>
              </a:rPr>
              <a:t>name</a:t>
            </a:r>
            <a:r>
              <a:rPr lang="pt-PT" sz="3000" b="0" strike="noStrike" spc="-1" dirty="0">
                <a:solidFill>
                  <a:srgbClr val="355E88"/>
                </a:solidFill>
                <a:latin typeface="Arial"/>
                <a:ea typeface="DejaVu Sans"/>
              </a:rPr>
              <a:t> A</a:t>
            </a:r>
            <a:r>
              <a:rPr lang="pt-PT" sz="3000" b="0" strike="noStrike" spc="-1" baseline="30000" dirty="0">
                <a:solidFill>
                  <a:srgbClr val="355E88"/>
                </a:solidFill>
                <a:latin typeface="Arial"/>
                <a:ea typeface="DejaVu Sans"/>
              </a:rPr>
              <a:t>1</a:t>
            </a:r>
            <a:r>
              <a:rPr lang="pt-PT" sz="3000" b="0" strike="noStrike" spc="-1" dirty="0">
                <a:solidFill>
                  <a:srgbClr val="355E88"/>
                </a:solidFill>
                <a:latin typeface="Arial"/>
                <a:ea typeface="DejaVu Sans"/>
              </a:rPr>
              <a:t>; </a:t>
            </a:r>
            <a:r>
              <a:rPr lang="pt-PT" sz="3000" b="0" strike="noStrike" spc="-1" dirty="0" err="1">
                <a:solidFill>
                  <a:srgbClr val="355E88"/>
                </a:solidFill>
                <a:latin typeface="Arial"/>
                <a:ea typeface="DejaVu Sans"/>
              </a:rPr>
              <a:t>Author</a:t>
            </a:r>
            <a:r>
              <a:rPr lang="pt-PT" sz="3000" b="0" strike="noStrike" spc="-1" dirty="0">
                <a:solidFill>
                  <a:srgbClr val="355E88"/>
                </a:solidFill>
                <a:latin typeface="Arial"/>
                <a:ea typeface="DejaVu Sans"/>
              </a:rPr>
              <a:t> </a:t>
            </a:r>
            <a:r>
              <a:rPr lang="pt-PT" sz="3000" b="0" strike="noStrike" spc="-1" dirty="0" err="1">
                <a:solidFill>
                  <a:srgbClr val="355E88"/>
                </a:solidFill>
                <a:latin typeface="Arial"/>
                <a:ea typeface="DejaVu Sans"/>
              </a:rPr>
              <a:t>name</a:t>
            </a:r>
            <a:r>
              <a:rPr lang="pt-PT" sz="3000" b="0" strike="noStrike" spc="-1" dirty="0">
                <a:solidFill>
                  <a:srgbClr val="355E88"/>
                </a:solidFill>
                <a:latin typeface="Arial"/>
                <a:ea typeface="DejaVu Sans"/>
              </a:rPr>
              <a:t> B</a:t>
            </a:r>
            <a:r>
              <a:rPr lang="pt-PT" sz="3000" b="0" strike="noStrike" spc="-1" baseline="30000" dirty="0">
                <a:solidFill>
                  <a:srgbClr val="355E88"/>
                </a:solidFill>
                <a:latin typeface="Arial"/>
                <a:ea typeface="DejaVu Sans"/>
              </a:rPr>
              <a:t>2</a:t>
            </a:r>
            <a:r>
              <a:rPr lang="pt-PT" sz="3000" b="0" strike="noStrike" spc="-1" dirty="0">
                <a:solidFill>
                  <a:srgbClr val="355E88"/>
                </a:solidFill>
                <a:latin typeface="Arial"/>
                <a:ea typeface="DejaVu Sans"/>
              </a:rPr>
              <a:t>; </a:t>
            </a:r>
            <a:r>
              <a:rPr lang="pt-PT" sz="3000" b="0" strike="noStrike" spc="-1" dirty="0" err="1">
                <a:solidFill>
                  <a:srgbClr val="355E88"/>
                </a:solidFill>
                <a:latin typeface="Arial"/>
                <a:ea typeface="DejaVu Sans"/>
              </a:rPr>
              <a:t>Author</a:t>
            </a:r>
            <a:r>
              <a:rPr lang="pt-PT" sz="3000" b="0" strike="noStrike" spc="-1" dirty="0">
                <a:solidFill>
                  <a:srgbClr val="355E88"/>
                </a:solidFill>
                <a:latin typeface="Arial"/>
                <a:ea typeface="DejaVu Sans"/>
              </a:rPr>
              <a:t> </a:t>
            </a:r>
            <a:r>
              <a:rPr lang="pt-PT" sz="3000" b="0" strike="noStrike" spc="-1" dirty="0" err="1">
                <a:solidFill>
                  <a:srgbClr val="355E88"/>
                </a:solidFill>
                <a:latin typeface="Arial"/>
                <a:ea typeface="DejaVu Sans"/>
              </a:rPr>
              <a:t>name</a:t>
            </a:r>
            <a:r>
              <a:rPr lang="pt-PT" sz="3000" b="0" strike="noStrike" spc="-1" dirty="0">
                <a:solidFill>
                  <a:srgbClr val="355E88"/>
                </a:solidFill>
                <a:latin typeface="Arial"/>
                <a:ea typeface="DejaVu Sans"/>
              </a:rPr>
              <a:t> C</a:t>
            </a:r>
            <a:r>
              <a:rPr lang="pt-PT" sz="3000" b="0" strike="noStrike" spc="-1" baseline="30000" dirty="0">
                <a:solidFill>
                  <a:srgbClr val="355E88"/>
                </a:solidFill>
                <a:latin typeface="Arial"/>
                <a:ea typeface="DejaVu Sans"/>
              </a:rPr>
              <a:t>3</a:t>
            </a:r>
            <a:endParaRPr lang="pt-PT" sz="3000" b="0" strike="noStrike" spc="-1" baseline="30000" dirty="0">
              <a:latin typeface="Arial"/>
            </a:endParaRPr>
          </a:p>
          <a:p>
            <a:pPr>
              <a:lnSpc>
                <a:spcPct val="100000"/>
              </a:lnSpc>
              <a:spcBef>
                <a:spcPts val="283"/>
              </a:spcBef>
              <a:spcAft>
                <a:spcPts val="283"/>
              </a:spcAft>
              <a:buNone/>
            </a:pPr>
            <a:r>
              <a:rPr lang="pt-PT" sz="2200" b="0" strike="noStrike" spc="-1" dirty="0">
                <a:solidFill>
                  <a:srgbClr val="355E88"/>
                </a:solidFill>
                <a:latin typeface="Arial"/>
                <a:ea typeface="DejaVu Sans"/>
              </a:rPr>
              <a:t>1 </a:t>
            </a:r>
            <a:r>
              <a:rPr lang="pt-PT" sz="2200" b="0" strike="noStrike" spc="-1" dirty="0" err="1">
                <a:solidFill>
                  <a:srgbClr val="355E88"/>
                </a:solidFill>
                <a:latin typeface="Arial"/>
                <a:ea typeface="DejaVu Sans"/>
              </a:rPr>
              <a:t>Institution</a:t>
            </a:r>
            <a:r>
              <a:rPr lang="pt-PT" sz="2200" b="0" strike="noStrike" spc="-1" dirty="0">
                <a:solidFill>
                  <a:srgbClr val="355E88"/>
                </a:solidFill>
                <a:latin typeface="Arial"/>
                <a:ea typeface="DejaVu Sans"/>
              </a:rPr>
              <a:t> AAAAA; 2 </a:t>
            </a:r>
            <a:r>
              <a:rPr lang="pt-PT" sz="2200" b="0" strike="noStrike" spc="-1" dirty="0" err="1">
                <a:solidFill>
                  <a:srgbClr val="355E88"/>
                </a:solidFill>
                <a:latin typeface="Arial"/>
                <a:ea typeface="DejaVu Sans"/>
              </a:rPr>
              <a:t>Institution</a:t>
            </a:r>
            <a:r>
              <a:rPr lang="pt-PT" sz="2200" b="0" strike="noStrike" spc="-1" dirty="0">
                <a:solidFill>
                  <a:srgbClr val="355E88"/>
                </a:solidFill>
                <a:latin typeface="Arial"/>
                <a:ea typeface="DejaVu Sans"/>
              </a:rPr>
              <a:t> BBBBB; 3 </a:t>
            </a:r>
            <a:r>
              <a:rPr lang="pt-PT" sz="2200" b="0" strike="noStrike" spc="-1" dirty="0" err="1">
                <a:solidFill>
                  <a:srgbClr val="355E88"/>
                </a:solidFill>
                <a:latin typeface="Arial"/>
                <a:ea typeface="DejaVu Sans"/>
              </a:rPr>
              <a:t>Institution</a:t>
            </a:r>
            <a:r>
              <a:rPr lang="pt-PT" sz="2200" b="0" strike="noStrike" spc="-1" dirty="0">
                <a:solidFill>
                  <a:srgbClr val="355E88"/>
                </a:solidFill>
                <a:latin typeface="Arial"/>
                <a:ea typeface="DejaVu Sans"/>
              </a:rPr>
              <a:t> CCCCC</a:t>
            </a:r>
            <a:endParaRPr lang="pt-PT" sz="2200" b="0" strike="noStrike" spc="-1" dirty="0">
              <a:latin typeface="Arial"/>
            </a:endParaRPr>
          </a:p>
        </p:txBody>
      </p:sp>
      <p:sp>
        <p:nvSpPr>
          <p:cNvPr id="41" name="Conexão reta 40"/>
          <p:cNvSpPr/>
          <p:nvPr/>
        </p:nvSpPr>
        <p:spPr>
          <a:xfrm>
            <a:off x="2088000" y="2880000"/>
            <a:ext cx="2808000" cy="0"/>
          </a:xfrm>
          <a:prstGeom prst="line">
            <a:avLst/>
          </a:prstGeom>
          <a:ln w="127080">
            <a:solidFill>
              <a:srgbClr val="64D3FF"/>
            </a:solidFill>
            <a:round/>
          </a:ln>
        </p:spPr>
        <p:style>
          <a:lnRef idx="0">
            <a:scrgbClr r="0" g="0" b="0"/>
          </a:lnRef>
          <a:fillRef idx="0">
            <a:scrgbClr r="0" g="0" b="0"/>
          </a:fillRef>
          <a:effectRef idx="0">
            <a:scrgbClr r="0" g="0" b="0"/>
          </a:effectRef>
          <a:fontRef idx="minor"/>
        </p:style>
      </p:sp>
      <p:sp>
        <p:nvSpPr>
          <p:cNvPr id="42" name="Retângulo 41"/>
          <p:cNvSpPr/>
          <p:nvPr/>
        </p:nvSpPr>
        <p:spPr>
          <a:xfrm>
            <a:off x="5760000" y="839520"/>
            <a:ext cx="24472800" cy="1824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7200" b="1" strike="noStrike" spc="-1" dirty="0">
                <a:solidFill>
                  <a:srgbClr val="788CC7"/>
                </a:solidFill>
                <a:latin typeface="Arial"/>
                <a:ea typeface="DejaVu Sans"/>
              </a:rPr>
              <a:t>Project </a:t>
            </a:r>
            <a:r>
              <a:rPr lang="pt-PT" sz="7200" b="1" strike="noStrike" spc="-1" dirty="0" err="1">
                <a:solidFill>
                  <a:srgbClr val="788CC7"/>
                </a:solidFill>
                <a:latin typeface="Arial"/>
                <a:ea typeface="DejaVu Sans"/>
              </a:rPr>
              <a:t>title</a:t>
            </a:r>
            <a:endParaRPr lang="pt-PT" sz="7200" b="0" strike="noStrike" spc="-1" dirty="0">
              <a:latin typeface="Arial"/>
            </a:endParaRPr>
          </a:p>
        </p:txBody>
      </p:sp>
      <p:pic>
        <p:nvPicPr>
          <p:cNvPr id="43" name="Imagem 42"/>
          <p:cNvPicPr/>
          <p:nvPr/>
        </p:nvPicPr>
        <p:blipFill>
          <a:blip r:embed="rId2"/>
          <a:stretch/>
        </p:blipFill>
        <p:spPr>
          <a:xfrm>
            <a:off x="9389160" y="20664000"/>
            <a:ext cx="19064880" cy="668160"/>
          </a:xfrm>
          <a:prstGeom prst="rect">
            <a:avLst/>
          </a:prstGeom>
          <a:ln w="0">
            <a:noFill/>
          </a:ln>
        </p:spPr>
      </p:pic>
      <p:sp>
        <p:nvSpPr>
          <p:cNvPr id="44" name="Retângulo 43"/>
          <p:cNvSpPr/>
          <p:nvPr/>
        </p:nvSpPr>
        <p:spPr>
          <a:xfrm>
            <a:off x="9267840" y="20373120"/>
            <a:ext cx="17372160" cy="383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1400" b="0" strike="noStrike" spc="-1" dirty="0">
                <a:solidFill>
                  <a:srgbClr val="8D9AAF"/>
                </a:solidFill>
                <a:latin typeface="Arial"/>
              </a:rPr>
              <a:t>Reuma.pt </a:t>
            </a:r>
            <a:r>
              <a:rPr lang="pt-PT" sz="1400" b="0" strike="noStrike" spc="-1" dirty="0" err="1">
                <a:solidFill>
                  <a:srgbClr val="8D9AAF"/>
                </a:solidFill>
                <a:latin typeface="Arial"/>
              </a:rPr>
              <a:t>was</a:t>
            </a:r>
            <a:r>
              <a:rPr lang="pt-PT" sz="1400" b="0" strike="noStrike" spc="-1" dirty="0">
                <a:solidFill>
                  <a:srgbClr val="8D9AAF"/>
                </a:solidFill>
                <a:latin typeface="Arial"/>
              </a:rPr>
              <a:t> </a:t>
            </a:r>
            <a:r>
              <a:rPr lang="pt-PT" sz="1400" b="0" strike="noStrike" spc="-1" dirty="0" err="1">
                <a:solidFill>
                  <a:srgbClr val="8D9AAF"/>
                </a:solidFill>
                <a:latin typeface="Arial"/>
              </a:rPr>
              <a:t>developed</a:t>
            </a:r>
            <a:r>
              <a:rPr lang="pt-PT" sz="1400" b="0" strike="noStrike" spc="-1" dirty="0">
                <a:solidFill>
                  <a:srgbClr val="8D9AAF"/>
                </a:solidFill>
                <a:latin typeface="Arial"/>
              </a:rPr>
              <a:t> </a:t>
            </a:r>
            <a:r>
              <a:rPr lang="pt-PT" sz="1400" b="0" strike="noStrike" spc="-1" dirty="0" err="1">
                <a:solidFill>
                  <a:srgbClr val="8D9AAF"/>
                </a:solidFill>
                <a:latin typeface="Arial"/>
              </a:rPr>
              <a:t>with</a:t>
            </a:r>
            <a:r>
              <a:rPr lang="pt-PT" sz="1400" b="0" strike="noStrike" spc="-1" dirty="0">
                <a:solidFill>
                  <a:srgbClr val="8D9AAF"/>
                </a:solidFill>
                <a:latin typeface="Arial"/>
              </a:rPr>
              <a:t> </a:t>
            </a:r>
            <a:r>
              <a:rPr lang="pt-PT" sz="1400" b="0" strike="noStrike" spc="-1" dirty="0" err="1">
                <a:solidFill>
                  <a:srgbClr val="8D9AAF"/>
                </a:solidFill>
                <a:latin typeface="Arial"/>
              </a:rPr>
              <a:t>the</a:t>
            </a:r>
            <a:r>
              <a:rPr lang="pt-PT" sz="1400" b="0" strike="noStrike" spc="-1" dirty="0">
                <a:solidFill>
                  <a:srgbClr val="8D9AAF"/>
                </a:solidFill>
                <a:latin typeface="Arial"/>
              </a:rPr>
              <a:t> </a:t>
            </a:r>
            <a:r>
              <a:rPr lang="pt-PT" sz="1400" b="0" strike="noStrike" spc="-1" dirty="0" err="1">
                <a:solidFill>
                  <a:srgbClr val="8D9AAF"/>
                </a:solidFill>
                <a:latin typeface="Arial"/>
              </a:rPr>
              <a:t>support</a:t>
            </a:r>
            <a:r>
              <a:rPr lang="pt-PT" sz="1400" b="0" strike="noStrike" spc="-1" dirty="0">
                <a:solidFill>
                  <a:srgbClr val="8D9AAF"/>
                </a:solidFill>
                <a:latin typeface="Arial"/>
              </a:rPr>
              <a:t> </a:t>
            </a:r>
            <a:r>
              <a:rPr lang="pt-PT" sz="1400" b="0" strike="noStrike" spc="-1" dirty="0" err="1">
                <a:solidFill>
                  <a:srgbClr val="8D9AAF"/>
                </a:solidFill>
                <a:latin typeface="Arial"/>
              </a:rPr>
              <a:t>of</a:t>
            </a:r>
            <a:r>
              <a:rPr lang="pt-PT" sz="1400" b="0" strike="noStrike" spc="-1" dirty="0">
                <a:solidFill>
                  <a:srgbClr val="8D9AAF"/>
                </a:solidFill>
                <a:latin typeface="Arial"/>
              </a:rPr>
              <a:t> </a:t>
            </a:r>
            <a:r>
              <a:rPr lang="pt-PT" sz="1400" b="0" strike="noStrike" spc="-1" dirty="0" err="1">
                <a:solidFill>
                  <a:srgbClr val="8D9AAF"/>
                </a:solidFill>
                <a:latin typeface="Arial"/>
              </a:rPr>
              <a:t>the</a:t>
            </a:r>
            <a:r>
              <a:rPr lang="pt-PT" sz="1400" b="0" strike="noStrike" spc="-1" dirty="0">
                <a:solidFill>
                  <a:srgbClr val="8D9AAF"/>
                </a:solidFill>
                <a:latin typeface="Arial"/>
              </a:rPr>
              <a:t> </a:t>
            </a:r>
            <a:r>
              <a:rPr lang="pt-PT" sz="1400" b="0" strike="noStrike" spc="-1" dirty="0" err="1">
                <a:solidFill>
                  <a:srgbClr val="8D9AAF"/>
                </a:solidFill>
                <a:latin typeface="Arial"/>
              </a:rPr>
              <a:t>pharmaceutical</a:t>
            </a:r>
            <a:r>
              <a:rPr lang="pt-PT" sz="1400" b="0" strike="noStrike" spc="-1" dirty="0">
                <a:solidFill>
                  <a:srgbClr val="8D9AAF"/>
                </a:solidFill>
                <a:latin typeface="Arial"/>
              </a:rPr>
              <a:t> </a:t>
            </a:r>
            <a:r>
              <a:rPr lang="pt-PT" sz="1400" b="0" strike="noStrike" spc="-1" dirty="0" err="1">
                <a:solidFill>
                  <a:srgbClr val="8D9AAF"/>
                </a:solidFill>
                <a:latin typeface="Arial"/>
              </a:rPr>
              <a:t>industry</a:t>
            </a:r>
            <a:r>
              <a:rPr lang="pt-PT" sz="1400" b="0" strike="noStrike" spc="-1" dirty="0">
                <a:solidFill>
                  <a:srgbClr val="8D9AAF"/>
                </a:solidFill>
                <a:latin typeface="Arial"/>
              </a:rPr>
              <a:t> </a:t>
            </a:r>
            <a:r>
              <a:rPr lang="pt-PT" sz="1400" b="0" strike="noStrike" spc="-1" dirty="0" err="1">
                <a:solidFill>
                  <a:srgbClr val="8D9AAF"/>
                </a:solidFill>
                <a:latin typeface="Arial"/>
              </a:rPr>
              <a:t>and</a:t>
            </a:r>
            <a:r>
              <a:rPr lang="pt-PT" sz="1400" b="0" strike="noStrike" spc="-1" dirty="0">
                <a:solidFill>
                  <a:srgbClr val="8D9AAF"/>
                </a:solidFill>
                <a:latin typeface="Arial"/>
              </a:rPr>
              <a:t> </a:t>
            </a:r>
            <a:r>
              <a:rPr lang="pt-PT" sz="1400" b="0" strike="noStrike" spc="-1" dirty="0" err="1">
                <a:solidFill>
                  <a:srgbClr val="8D9AAF"/>
                </a:solidFill>
                <a:latin typeface="Arial"/>
              </a:rPr>
              <a:t>is</a:t>
            </a:r>
            <a:r>
              <a:rPr lang="pt-PT" sz="1400" b="0" strike="noStrike" spc="-1" dirty="0">
                <a:solidFill>
                  <a:srgbClr val="8D9AAF"/>
                </a:solidFill>
                <a:latin typeface="Arial"/>
              </a:rPr>
              <a:t> </a:t>
            </a:r>
            <a:r>
              <a:rPr lang="pt-PT" sz="1400" b="0" strike="noStrike" spc="-1" dirty="0" err="1">
                <a:solidFill>
                  <a:srgbClr val="8D9AAF"/>
                </a:solidFill>
                <a:latin typeface="Arial"/>
              </a:rPr>
              <a:t>currently</a:t>
            </a:r>
            <a:r>
              <a:rPr lang="pt-PT" sz="1400" b="0" strike="noStrike" spc="-1" dirty="0">
                <a:solidFill>
                  <a:srgbClr val="8D9AAF"/>
                </a:solidFill>
                <a:latin typeface="Arial"/>
              </a:rPr>
              <a:t> </a:t>
            </a:r>
            <a:r>
              <a:rPr lang="pt-PT" sz="1400" b="0" strike="noStrike" spc="-1" dirty="0" err="1">
                <a:solidFill>
                  <a:srgbClr val="8D9AAF"/>
                </a:solidFill>
                <a:latin typeface="Arial"/>
              </a:rPr>
              <a:t>supported</a:t>
            </a:r>
            <a:r>
              <a:rPr lang="pt-PT" sz="1400" b="0" strike="noStrike" spc="-1" dirty="0">
                <a:solidFill>
                  <a:srgbClr val="8D9AAF"/>
                </a:solidFill>
                <a:latin typeface="Arial"/>
              </a:rPr>
              <a:t> </a:t>
            </a:r>
            <a:r>
              <a:rPr lang="pt-PT" sz="1400" b="0" strike="noStrike" spc="-1" dirty="0" err="1">
                <a:solidFill>
                  <a:srgbClr val="8D9AAF"/>
                </a:solidFill>
                <a:latin typeface="Arial"/>
              </a:rPr>
              <a:t>by</a:t>
            </a:r>
            <a:r>
              <a:rPr lang="pt-PT" sz="1400" b="0" strike="noStrike" spc="-1" dirty="0">
                <a:solidFill>
                  <a:srgbClr val="8D9AAF"/>
                </a:solidFill>
                <a:latin typeface="Arial"/>
              </a:rPr>
              <a:t>:</a:t>
            </a:r>
            <a:endParaRPr lang="pt-PT" sz="1400" b="0" strike="noStrike" spc="-1" dirty="0">
              <a:latin typeface="Arial"/>
            </a:endParaRPr>
          </a:p>
          <a:p>
            <a:pPr>
              <a:lnSpc>
                <a:spcPct val="100000"/>
              </a:lnSpc>
              <a:buNone/>
            </a:pPr>
            <a:endParaRPr lang="pt-PT" sz="1400" b="0" strike="noStrike" spc="-1" dirty="0">
              <a:latin typeface="Arial"/>
            </a:endParaRPr>
          </a:p>
        </p:txBody>
      </p:sp>
      <p:pic>
        <p:nvPicPr>
          <p:cNvPr id="45" name="Imagem 44"/>
          <p:cNvPicPr/>
          <p:nvPr/>
        </p:nvPicPr>
        <p:blipFill>
          <a:blip r:embed="rId3"/>
          <a:stretch/>
        </p:blipFill>
        <p:spPr>
          <a:xfrm>
            <a:off x="2197080" y="536400"/>
            <a:ext cx="2842920" cy="1947960"/>
          </a:xfrm>
          <a:prstGeom prst="rect">
            <a:avLst/>
          </a:prstGeom>
          <a:ln w="0">
            <a:noFill/>
          </a:ln>
        </p:spPr>
      </p:pic>
      <p:pic>
        <p:nvPicPr>
          <p:cNvPr id="46" name="Imagem 45"/>
          <p:cNvPicPr/>
          <p:nvPr/>
        </p:nvPicPr>
        <p:blipFill>
          <a:blip r:embed="rId4"/>
          <a:stretch/>
        </p:blipFill>
        <p:spPr>
          <a:xfrm>
            <a:off x="6552000" y="20376000"/>
            <a:ext cx="1761840" cy="1018800"/>
          </a:xfrm>
          <a:prstGeom prst="rect">
            <a:avLst/>
          </a:prstGeom>
          <a:ln w="0">
            <a:noFill/>
          </a:ln>
        </p:spPr>
      </p:pic>
      <p:sp>
        <p:nvSpPr>
          <p:cNvPr id="47" name="Retângulo 46"/>
          <p:cNvSpPr/>
          <p:nvPr/>
        </p:nvSpPr>
        <p:spPr>
          <a:xfrm>
            <a:off x="17208000" y="4835160"/>
            <a:ext cx="13025880" cy="672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600" b="1" strike="noStrike" cap="all" spc="-1" dirty="0" err="1">
                <a:solidFill>
                  <a:srgbClr val="355E88"/>
                </a:solidFill>
                <a:latin typeface="Arial"/>
                <a:ea typeface="DejaVu Sans"/>
              </a:rPr>
              <a:t>Results</a:t>
            </a:r>
            <a:endParaRPr lang="pt-PT" sz="3600" b="0" strike="noStrike" spc="-1" dirty="0">
              <a:latin typeface="Arial"/>
            </a:endParaRPr>
          </a:p>
        </p:txBody>
      </p:sp>
      <p:sp>
        <p:nvSpPr>
          <p:cNvPr id="48" name="Retângulo 47"/>
          <p:cNvSpPr/>
          <p:nvPr/>
        </p:nvSpPr>
        <p:spPr>
          <a:xfrm>
            <a:off x="17208000" y="8388000"/>
            <a:ext cx="13025880" cy="64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600" b="1" strike="noStrike" cap="all" spc="-1" dirty="0" err="1">
                <a:solidFill>
                  <a:srgbClr val="355E88"/>
                </a:solidFill>
                <a:latin typeface="Arial"/>
                <a:ea typeface="DejaVu Sans"/>
              </a:rPr>
              <a:t>discussion</a:t>
            </a:r>
            <a:endParaRPr lang="pt-PT" sz="3600" b="0" strike="noStrike" spc="-1" dirty="0">
              <a:latin typeface="Arial"/>
            </a:endParaRPr>
          </a:p>
        </p:txBody>
      </p:sp>
      <p:sp>
        <p:nvSpPr>
          <p:cNvPr id="49" name="Conexão reta 48"/>
          <p:cNvSpPr/>
          <p:nvPr/>
        </p:nvSpPr>
        <p:spPr>
          <a:xfrm>
            <a:off x="17276760" y="5734800"/>
            <a:ext cx="172764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0" name="Conexão reta 49"/>
          <p:cNvSpPr/>
          <p:nvPr/>
        </p:nvSpPr>
        <p:spPr>
          <a:xfrm>
            <a:off x="17276760" y="9286560"/>
            <a:ext cx="172764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1" name="Retângulo 50"/>
          <p:cNvSpPr/>
          <p:nvPr/>
        </p:nvSpPr>
        <p:spPr>
          <a:xfrm>
            <a:off x="17208000" y="5940000"/>
            <a:ext cx="13025880" cy="172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2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a:t>
            </a:r>
            <a:endParaRPr lang="pt-PT" sz="2200" b="0" strike="noStrike" spc="-1">
              <a:latin typeface="Arial"/>
            </a:endParaRPr>
          </a:p>
        </p:txBody>
      </p:sp>
      <p:sp>
        <p:nvSpPr>
          <p:cNvPr id="52" name="Retângulo 51"/>
          <p:cNvSpPr/>
          <p:nvPr/>
        </p:nvSpPr>
        <p:spPr>
          <a:xfrm>
            <a:off x="17208000" y="9180000"/>
            <a:ext cx="13025880" cy="208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2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a:t>
            </a:r>
            <a:endParaRPr lang="pt-PT" sz="2200" b="0" strike="noStrike" spc="-1">
              <a:latin typeface="Arial"/>
            </a:endParaRPr>
          </a:p>
        </p:txBody>
      </p:sp>
      <p:sp>
        <p:nvSpPr>
          <p:cNvPr id="53" name="Conexão reta 52"/>
          <p:cNvSpPr/>
          <p:nvPr/>
        </p:nvSpPr>
        <p:spPr>
          <a:xfrm>
            <a:off x="2159280" y="16401600"/>
            <a:ext cx="172764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4" name="Retângulo 53"/>
          <p:cNvSpPr/>
          <p:nvPr/>
        </p:nvSpPr>
        <p:spPr>
          <a:xfrm>
            <a:off x="2051280" y="15585840"/>
            <a:ext cx="13173120" cy="527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2600" b="0" strike="noStrike" spc="-1" dirty="0">
                <a:solidFill>
                  <a:srgbClr val="00346A"/>
                </a:solidFill>
                <a:latin typeface="Arial"/>
                <a:ea typeface="DejaVu Sans"/>
              </a:rPr>
              <a:t>TABLE TITLE</a:t>
            </a:r>
            <a:endParaRPr lang="pt-PT" sz="2600" b="0" strike="noStrike" spc="-1" dirty="0">
              <a:latin typeface="Arial"/>
            </a:endParaRPr>
          </a:p>
        </p:txBody>
      </p:sp>
      <p:graphicFrame>
        <p:nvGraphicFramePr>
          <p:cNvPr id="55" name="Tabela 54"/>
          <p:cNvGraphicFramePr/>
          <p:nvPr>
            <p:extLst>
              <p:ext uri="{D42A27DB-BD31-4B8C-83A1-F6EECF244321}">
                <p14:modId xmlns:p14="http://schemas.microsoft.com/office/powerpoint/2010/main" val="2564290288"/>
              </p:ext>
            </p:extLst>
          </p:nvPr>
        </p:nvGraphicFramePr>
        <p:xfrm>
          <a:off x="2170800" y="16770960"/>
          <a:ext cx="12909960" cy="2159640"/>
        </p:xfrm>
        <a:graphic>
          <a:graphicData uri="http://schemas.openxmlformats.org/drawingml/2006/table">
            <a:tbl>
              <a:tblPr/>
              <a:tblGrid>
                <a:gridCol w="4302000">
                  <a:extLst>
                    <a:ext uri="{9D8B030D-6E8A-4147-A177-3AD203B41FA5}">
                      <a16:colId xmlns:a16="http://schemas.microsoft.com/office/drawing/2014/main" val="20000"/>
                    </a:ext>
                  </a:extLst>
                </a:gridCol>
                <a:gridCol w="4302000">
                  <a:extLst>
                    <a:ext uri="{9D8B030D-6E8A-4147-A177-3AD203B41FA5}">
                      <a16:colId xmlns:a16="http://schemas.microsoft.com/office/drawing/2014/main" val="20001"/>
                    </a:ext>
                  </a:extLst>
                </a:gridCol>
                <a:gridCol w="4305960">
                  <a:extLst>
                    <a:ext uri="{9D8B030D-6E8A-4147-A177-3AD203B41FA5}">
                      <a16:colId xmlns:a16="http://schemas.microsoft.com/office/drawing/2014/main" val="20002"/>
                    </a:ext>
                  </a:extLst>
                </a:gridCol>
              </a:tblGrid>
              <a:tr h="719640">
                <a:tc>
                  <a:txBody>
                    <a:bodyPr/>
                    <a:lstStyle/>
                    <a:p>
                      <a:pPr algn="ctr">
                        <a:lnSpc>
                          <a:spcPct val="100000"/>
                        </a:lnSpc>
                        <a:buNone/>
                      </a:pPr>
                      <a:r>
                        <a:rPr lang="pt-PT" sz="2400" b="0" strike="noStrike" spc="-1" dirty="0" err="1">
                          <a:solidFill>
                            <a:srgbClr val="FFFFFF"/>
                          </a:solidFill>
                          <a:latin typeface="Arial"/>
                        </a:rPr>
                        <a:t>Header</a:t>
                      </a:r>
                      <a:endParaRPr lang="pt-PT" sz="2400" b="0" strike="noStrike" spc="-1" dirty="0">
                        <a:latin typeface="Arial"/>
                      </a:endParaRPr>
                    </a:p>
                  </a:txBody>
                  <a:tcPr marL="90000" marR="90000" anchor="ctr">
                    <a:lnL w="720">
                      <a:solidFill>
                        <a:srgbClr val="FFFFFF"/>
                      </a:solidFill>
                    </a:lnL>
                    <a:lnT w="720">
                      <a:solidFill>
                        <a:srgbClr val="FFFFFF"/>
                      </a:solidFill>
                    </a:lnT>
                    <a:lnB w="720">
                      <a:solidFill>
                        <a:srgbClr val="FFFFFF"/>
                      </a:solidFill>
                    </a:lnB>
                    <a:solidFill>
                      <a:srgbClr val="00346A"/>
                    </a:solidFill>
                  </a:tcPr>
                </a:tc>
                <a:tc>
                  <a:txBody>
                    <a:bodyPr/>
                    <a:lstStyle/>
                    <a:p>
                      <a:pPr algn="ctr">
                        <a:lnSpc>
                          <a:spcPct val="100000"/>
                        </a:lnSpc>
                        <a:buNone/>
                      </a:pPr>
                      <a:r>
                        <a:rPr lang="pt-PT" sz="2400" b="0" strike="noStrike" spc="-1" dirty="0" err="1">
                          <a:solidFill>
                            <a:srgbClr val="FFFFFF"/>
                          </a:solidFill>
                          <a:latin typeface="+mn-lt"/>
                        </a:rPr>
                        <a:t>Header</a:t>
                      </a:r>
                      <a:endParaRPr lang="pt-PT" sz="2400" b="0" strike="noStrike" spc="-1" dirty="0">
                        <a:latin typeface="Arial"/>
                      </a:endParaRPr>
                    </a:p>
                  </a:txBody>
                  <a:tcPr marL="90000" marR="90000" anchor="ctr">
                    <a:lnT w="720">
                      <a:solidFill>
                        <a:srgbClr val="FFFFFF"/>
                      </a:solidFill>
                    </a:lnT>
                    <a:lnB w="720">
                      <a:solidFill>
                        <a:srgbClr val="FFFFFF"/>
                      </a:solidFill>
                    </a:lnB>
                    <a:solidFill>
                      <a:srgbClr val="00346A"/>
                    </a:solidFill>
                  </a:tcPr>
                </a:tc>
                <a:tc>
                  <a:txBody>
                    <a:bodyPr/>
                    <a:lstStyle/>
                    <a:p>
                      <a:pPr algn="ctr">
                        <a:lnSpc>
                          <a:spcPct val="100000"/>
                        </a:lnSpc>
                        <a:buNone/>
                      </a:pPr>
                      <a:r>
                        <a:rPr lang="pt-PT" sz="2400" b="0" strike="noStrike" spc="-1" dirty="0" err="1">
                          <a:solidFill>
                            <a:srgbClr val="FFFFFF"/>
                          </a:solidFill>
                          <a:latin typeface="+mn-lt"/>
                        </a:rPr>
                        <a:t>Header</a:t>
                      </a:r>
                      <a:endParaRPr lang="pt-PT" sz="2400" b="0" strike="noStrike" spc="-1" dirty="0">
                        <a:latin typeface="Arial"/>
                      </a:endParaRPr>
                    </a:p>
                  </a:txBody>
                  <a:tcPr marL="90000" marR="90000" anchor="ctr">
                    <a:lnR w="720">
                      <a:solidFill>
                        <a:srgbClr val="FFFFFF"/>
                      </a:solidFill>
                    </a:lnR>
                    <a:lnT w="720">
                      <a:solidFill>
                        <a:srgbClr val="FFFFFF"/>
                      </a:solidFill>
                    </a:lnT>
                    <a:lnB w="720">
                      <a:solidFill>
                        <a:srgbClr val="FFFFFF"/>
                      </a:solidFill>
                    </a:lnB>
                    <a:solidFill>
                      <a:srgbClr val="00346A"/>
                    </a:solidFill>
                  </a:tcPr>
                </a:tc>
                <a:extLst>
                  <a:ext uri="{0D108BD9-81ED-4DB2-BD59-A6C34878D82A}">
                    <a16:rowId xmlns:a16="http://schemas.microsoft.com/office/drawing/2014/main" val="10000"/>
                  </a:ext>
                </a:extLst>
              </a:tr>
              <a:tr h="719640">
                <a:tc>
                  <a:txBody>
                    <a:bodyPr/>
                    <a:lstStyle/>
                    <a:p>
                      <a:pPr algn="ctr">
                        <a:lnSpc>
                          <a:spcPct val="100000"/>
                        </a:lnSpc>
                        <a:buNone/>
                      </a:pPr>
                      <a:r>
                        <a:rPr lang="pt-PT" sz="2400" b="0" strike="noStrike" spc="-1">
                          <a:solidFill>
                            <a:srgbClr val="00346A"/>
                          </a:solidFill>
                          <a:latin typeface="Arial"/>
                        </a:rPr>
                        <a:t>Item 1</a:t>
                      </a:r>
                      <a:endParaRPr lang="pt-PT" sz="2400" b="0" strike="noStrike" spc="-1">
                        <a:latin typeface="Arial"/>
                      </a:endParaRPr>
                    </a:p>
                  </a:txBody>
                  <a:tcPr marL="90000" marR="90000" anchor="ctr">
                    <a:lnL w="720">
                      <a:solidFill>
                        <a:srgbClr val="FFFFFF"/>
                      </a:solidFill>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2400" b="0" strike="noStrike" spc="-1">
                          <a:solidFill>
                            <a:srgbClr val="00346A"/>
                          </a:solidFill>
                          <a:latin typeface="Arial"/>
                        </a:rPr>
                        <a:t>150</a:t>
                      </a:r>
                      <a:endParaRPr lang="pt-PT" sz="2400" b="0" strike="noStrike" spc="-1">
                        <a:latin typeface="Arial"/>
                      </a:endParaRPr>
                    </a:p>
                  </a:txBody>
                  <a:tcPr marL="90000" marR="90000" anchor="ct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2400" b="0" strike="noStrike" spc="-1">
                          <a:solidFill>
                            <a:srgbClr val="00346A"/>
                          </a:solidFill>
                          <a:latin typeface="Arial"/>
                        </a:rPr>
                        <a:t>180</a:t>
                      </a:r>
                      <a:endParaRPr lang="pt-PT" sz="2400" b="0" strike="noStrike" spc="-1">
                        <a:latin typeface="Arial"/>
                      </a:endParaRP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1"/>
                  </a:ext>
                </a:extLst>
              </a:tr>
              <a:tr h="720360">
                <a:tc>
                  <a:txBody>
                    <a:bodyPr/>
                    <a:lstStyle/>
                    <a:p>
                      <a:pPr algn="ctr">
                        <a:lnSpc>
                          <a:spcPct val="100000"/>
                        </a:lnSpc>
                        <a:buNone/>
                      </a:pPr>
                      <a:r>
                        <a:rPr lang="pt-PT" sz="2400" b="0" strike="noStrike" spc="-1">
                          <a:latin typeface="Arial"/>
                        </a:rPr>
                        <a:t>Item 2</a:t>
                      </a:r>
                    </a:p>
                  </a:txBody>
                  <a:tcPr marL="90000" marR="90000" anchor="ctr">
                    <a:lnL w="720">
                      <a:solidFill>
                        <a:srgbClr val="FFFFFF"/>
                      </a:solidFill>
                    </a:lnL>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2400" b="0" strike="noStrike" spc="-1">
                          <a:latin typeface="Arial"/>
                        </a:rPr>
                        <a:t>160</a:t>
                      </a:r>
                    </a:p>
                  </a:txBody>
                  <a:tcPr marL="90000" marR="90000" anchor="ctr">
                    <a:lnL w="720" cap="flat" cmpd="sng" algn="ctr">
                      <a:solidFill>
                        <a:srgbClr val="FFFFFF"/>
                      </a:solidFill>
                      <a:prstDash val="solid"/>
                      <a:round/>
                      <a:headEnd type="none" w="med" len="med"/>
                      <a:tailEnd type="none" w="med" len="med"/>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2400" b="0" strike="noStrike" spc="-1" dirty="0">
                          <a:latin typeface="Arial"/>
                        </a:rPr>
                        <a:t>75</a:t>
                      </a: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2"/>
                  </a:ext>
                </a:extLst>
              </a:tr>
            </a:tbl>
          </a:graphicData>
        </a:graphic>
      </p:graphicFrame>
      <p:sp>
        <p:nvSpPr>
          <p:cNvPr id="56" name="Retângulo 55"/>
          <p:cNvSpPr/>
          <p:nvPr/>
        </p:nvSpPr>
        <p:spPr>
          <a:xfrm>
            <a:off x="17208000" y="11988000"/>
            <a:ext cx="13025880" cy="64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600" b="1" strike="noStrike" cap="all" spc="-1" dirty="0" err="1">
                <a:solidFill>
                  <a:srgbClr val="355E88"/>
                </a:solidFill>
                <a:latin typeface="Arial"/>
                <a:ea typeface="DejaVu Sans"/>
              </a:rPr>
              <a:t>Conclusions</a:t>
            </a:r>
            <a:endParaRPr lang="pt-PT" sz="3600" b="0" strike="noStrike" spc="-1" dirty="0">
              <a:latin typeface="Arial"/>
            </a:endParaRPr>
          </a:p>
        </p:txBody>
      </p:sp>
      <p:sp>
        <p:nvSpPr>
          <p:cNvPr id="57" name="Conexão reta 56"/>
          <p:cNvSpPr/>
          <p:nvPr/>
        </p:nvSpPr>
        <p:spPr>
          <a:xfrm>
            <a:off x="17276760" y="12886560"/>
            <a:ext cx="172764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8" name="Retângulo 57"/>
          <p:cNvSpPr/>
          <p:nvPr/>
        </p:nvSpPr>
        <p:spPr>
          <a:xfrm>
            <a:off x="17208000" y="12780000"/>
            <a:ext cx="13025880" cy="208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2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a:t>
            </a:r>
            <a:endParaRPr lang="pt-PT" sz="2200" b="0" strike="noStrike" spc="-1">
              <a:latin typeface="Arial"/>
            </a:endParaRPr>
          </a:p>
        </p:txBody>
      </p:sp>
      <p:sp>
        <p:nvSpPr>
          <p:cNvPr id="59" name="Retângulo 58"/>
          <p:cNvSpPr/>
          <p:nvPr/>
        </p:nvSpPr>
        <p:spPr>
          <a:xfrm>
            <a:off x="17208000" y="15588000"/>
            <a:ext cx="13025880" cy="64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600" b="1" strike="noStrike" cap="all" spc="-1" dirty="0" err="1">
                <a:solidFill>
                  <a:srgbClr val="355E88"/>
                </a:solidFill>
                <a:latin typeface="Arial"/>
                <a:ea typeface="DejaVu Sans"/>
              </a:rPr>
              <a:t>References</a:t>
            </a:r>
            <a:endParaRPr lang="pt-PT" sz="3600" b="0" strike="noStrike" spc="-1" dirty="0">
              <a:latin typeface="Arial"/>
            </a:endParaRPr>
          </a:p>
        </p:txBody>
      </p:sp>
      <p:sp>
        <p:nvSpPr>
          <p:cNvPr id="60" name="Conexão reta 59"/>
          <p:cNvSpPr/>
          <p:nvPr/>
        </p:nvSpPr>
        <p:spPr>
          <a:xfrm>
            <a:off x="17276760" y="16486560"/>
            <a:ext cx="172764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1" name="Retângulo 60"/>
          <p:cNvSpPr/>
          <p:nvPr/>
        </p:nvSpPr>
        <p:spPr>
          <a:xfrm>
            <a:off x="17208000" y="16380000"/>
            <a:ext cx="13025880" cy="208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2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a:t>
            </a:r>
            <a:endParaRPr lang="pt-PT" sz="2200" b="0" strike="noStrike" spc="-1">
              <a:latin typeface="Arial"/>
            </a:endParaRPr>
          </a:p>
        </p:txBody>
      </p:sp>
      <p:sp>
        <p:nvSpPr>
          <p:cNvPr id="62" name="Retângulo 61"/>
          <p:cNvSpPr/>
          <p:nvPr/>
        </p:nvSpPr>
        <p:spPr>
          <a:xfrm>
            <a:off x="2088000" y="4835160"/>
            <a:ext cx="13025880" cy="672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600" b="1" strike="noStrike" cap="all" spc="-1" dirty="0" err="1">
                <a:solidFill>
                  <a:srgbClr val="355E88"/>
                </a:solidFill>
                <a:latin typeface="Arial"/>
                <a:ea typeface="DejaVu Sans"/>
              </a:rPr>
              <a:t>Introduction</a:t>
            </a:r>
            <a:endParaRPr lang="pt-PT" sz="3600" b="0" strike="noStrike" spc="-1" dirty="0">
              <a:latin typeface="Arial"/>
            </a:endParaRPr>
          </a:p>
        </p:txBody>
      </p:sp>
      <p:sp>
        <p:nvSpPr>
          <p:cNvPr id="63" name="Conexão reta 62"/>
          <p:cNvSpPr/>
          <p:nvPr/>
        </p:nvSpPr>
        <p:spPr>
          <a:xfrm>
            <a:off x="2156760" y="5734800"/>
            <a:ext cx="172764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4" name="Retângulo 63"/>
          <p:cNvSpPr/>
          <p:nvPr/>
        </p:nvSpPr>
        <p:spPr>
          <a:xfrm>
            <a:off x="2088000" y="5940000"/>
            <a:ext cx="13025880" cy="172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2200" b="0" strike="noStrike" spc="-1" dirty="0" err="1">
                <a:solidFill>
                  <a:srgbClr val="00346A"/>
                </a:solidFill>
                <a:latin typeface="Arial"/>
                <a:ea typeface="DejaVu Sans"/>
              </a:rPr>
              <a:t>Dis</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volorpori</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beatum</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eost</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volenih</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ilitior</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ibusdae</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destiis</a:t>
            </a:r>
            <a:r>
              <a:rPr lang="pt-PT" sz="2200" b="0" strike="noStrike" spc="-1" dirty="0">
                <a:solidFill>
                  <a:srgbClr val="00346A"/>
                </a:solidFill>
                <a:latin typeface="Arial"/>
                <a:ea typeface="DejaVu Sans"/>
              </a:rPr>
              <a:t> ut </a:t>
            </a:r>
            <a:r>
              <a:rPr lang="pt-PT" sz="2200" b="0" strike="noStrike" spc="-1" dirty="0" err="1">
                <a:solidFill>
                  <a:srgbClr val="00346A"/>
                </a:solidFill>
                <a:latin typeface="Arial"/>
                <a:ea typeface="DejaVu Sans"/>
              </a:rPr>
              <a:t>et</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consed</a:t>
            </a:r>
            <a:r>
              <a:rPr lang="pt-PT" sz="2200" b="0" strike="noStrike" spc="-1" dirty="0">
                <a:solidFill>
                  <a:srgbClr val="00346A"/>
                </a:solidFill>
                <a:latin typeface="Arial"/>
                <a:ea typeface="DejaVu Sans"/>
              </a:rPr>
              <a:t> quis </a:t>
            </a:r>
            <a:r>
              <a:rPr lang="pt-PT" sz="2200" b="0" strike="noStrike" spc="-1" dirty="0" err="1">
                <a:solidFill>
                  <a:srgbClr val="00346A"/>
                </a:solidFill>
                <a:latin typeface="Arial"/>
                <a:ea typeface="DejaVu Sans"/>
              </a:rPr>
              <a:t>etur</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Poribus</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coribus</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molore</a:t>
            </a:r>
            <a:r>
              <a:rPr lang="pt-PT" sz="2200" b="0" strike="noStrike" spc="-1" dirty="0">
                <a:solidFill>
                  <a:srgbClr val="00346A"/>
                </a:solidFill>
                <a:latin typeface="Arial"/>
                <a:ea typeface="DejaVu Sans"/>
              </a:rPr>
              <a:t> non cus </a:t>
            </a:r>
            <a:r>
              <a:rPr lang="pt-PT" sz="2200" b="0" strike="noStrike" spc="-1" dirty="0" err="1">
                <a:solidFill>
                  <a:srgbClr val="00346A"/>
                </a:solidFill>
                <a:latin typeface="Arial"/>
                <a:ea typeface="DejaVu Sans"/>
              </a:rPr>
              <a:t>aut</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velecto</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od</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maximinihit</a:t>
            </a:r>
            <a:r>
              <a:rPr lang="pt-PT" sz="2200" b="0" strike="noStrike" spc="-1" dirty="0">
                <a:solidFill>
                  <a:srgbClr val="00346A"/>
                </a:solidFill>
                <a:latin typeface="Arial"/>
                <a:ea typeface="DejaVu Sans"/>
              </a:rPr>
              <a:t>, tem </a:t>
            </a:r>
            <a:r>
              <a:rPr lang="pt-PT" sz="2200" b="0" strike="noStrike" spc="-1" dirty="0" err="1">
                <a:solidFill>
                  <a:srgbClr val="00346A"/>
                </a:solidFill>
                <a:latin typeface="Arial"/>
                <a:ea typeface="DejaVu Sans"/>
              </a:rPr>
              <a:t>volupta</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ssimaio</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Ipid</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eos</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es</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susdaep</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eruptam</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faccabo</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Et</a:t>
            </a:r>
            <a:r>
              <a:rPr lang="pt-PT" sz="2200" b="0" strike="noStrike" spc="-1" dirty="0">
                <a:solidFill>
                  <a:srgbClr val="00346A"/>
                </a:solidFill>
                <a:latin typeface="Arial"/>
                <a:ea typeface="DejaVu Sans"/>
              </a:rPr>
              <a:t> que </a:t>
            </a:r>
            <a:r>
              <a:rPr lang="pt-PT" sz="2200" b="0" strike="noStrike" spc="-1" dirty="0" err="1">
                <a:solidFill>
                  <a:srgbClr val="00346A"/>
                </a:solidFill>
                <a:latin typeface="Arial"/>
                <a:ea typeface="DejaVu Sans"/>
              </a:rPr>
              <a:t>aut</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laborep</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erferitatis</a:t>
            </a:r>
            <a:r>
              <a:rPr lang="pt-PT" sz="2200" b="0" strike="noStrike" spc="-1" dirty="0">
                <a:solidFill>
                  <a:srgbClr val="00346A"/>
                </a:solidFill>
                <a:latin typeface="Arial"/>
                <a:ea typeface="DejaVu Sans"/>
              </a:rPr>
              <a:t> maio </a:t>
            </a:r>
            <a:r>
              <a:rPr lang="pt-PT" sz="2200" b="0" strike="noStrike" spc="-1" dirty="0" err="1">
                <a:solidFill>
                  <a:srgbClr val="00346A"/>
                </a:solidFill>
                <a:latin typeface="Arial"/>
                <a:ea typeface="DejaVu Sans"/>
              </a:rPr>
              <a:t>officia</a:t>
            </a:r>
            <a:r>
              <a:rPr lang="pt-PT" sz="2200" b="0" strike="noStrike" spc="-1" dirty="0">
                <a:solidFill>
                  <a:srgbClr val="00346A"/>
                </a:solidFill>
                <a:latin typeface="Arial"/>
                <a:ea typeface="DejaVu Sans"/>
              </a:rPr>
              <a:t> cor </a:t>
            </a:r>
            <a:r>
              <a:rPr lang="pt-PT" sz="2200" b="0" strike="noStrike" spc="-1" dirty="0" err="1">
                <a:solidFill>
                  <a:srgbClr val="00346A"/>
                </a:solidFill>
                <a:latin typeface="Arial"/>
                <a:ea typeface="DejaVu Sans"/>
              </a:rPr>
              <a:t>re</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nobit</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prendel</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estinctiis</a:t>
            </a:r>
            <a:r>
              <a:rPr lang="pt-PT" sz="2200" b="0" strike="noStrike" spc="-1" dirty="0">
                <a:solidFill>
                  <a:srgbClr val="00346A"/>
                </a:solidFill>
                <a:latin typeface="Arial"/>
                <a:ea typeface="DejaVu Sans"/>
              </a:rPr>
              <a:t> de </a:t>
            </a:r>
            <a:r>
              <a:rPr lang="pt-PT" sz="2200" b="0" strike="noStrike" spc="-1" dirty="0" err="1">
                <a:solidFill>
                  <a:srgbClr val="00346A"/>
                </a:solidFill>
                <a:latin typeface="Arial"/>
                <a:ea typeface="DejaVu Sans"/>
              </a:rPr>
              <a:t>essequam</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autes</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digentio</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minum</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facienim</a:t>
            </a:r>
            <a:r>
              <a:rPr lang="pt-PT" sz="2200" b="0" strike="noStrike" spc="-1" dirty="0">
                <a:solidFill>
                  <a:srgbClr val="00346A"/>
                </a:solidFill>
                <a:latin typeface="Arial"/>
                <a:ea typeface="DejaVu Sans"/>
              </a:rPr>
              <a:t> que labore </a:t>
            </a:r>
            <a:r>
              <a:rPr lang="pt-PT" sz="2200" b="0" strike="noStrike" spc="-1" dirty="0" err="1">
                <a:solidFill>
                  <a:srgbClr val="00346A"/>
                </a:solidFill>
                <a:latin typeface="Arial"/>
                <a:ea typeface="DejaVu Sans"/>
              </a:rPr>
              <a:t>dis</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cumquos</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aces</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nitatas</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ipis</a:t>
            </a:r>
            <a:r>
              <a:rPr lang="pt-PT" sz="2200" b="0" strike="noStrike" spc="-1" dirty="0">
                <a:solidFill>
                  <a:srgbClr val="00346A"/>
                </a:solidFill>
                <a:latin typeface="Arial"/>
                <a:ea typeface="DejaVu Sans"/>
              </a:rPr>
              <a:t> atis </a:t>
            </a:r>
            <a:r>
              <a:rPr lang="pt-PT" sz="2200" b="0" strike="noStrike" spc="-1" dirty="0" err="1">
                <a:solidFill>
                  <a:srgbClr val="00346A"/>
                </a:solidFill>
                <a:latin typeface="Arial"/>
                <a:ea typeface="DejaVu Sans"/>
              </a:rPr>
              <a:t>dolumquis</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pedigni</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musam</a:t>
            </a:r>
            <a:r>
              <a:rPr lang="pt-PT" sz="2200" b="0" strike="noStrike" spc="-1" dirty="0">
                <a:solidFill>
                  <a:srgbClr val="00346A"/>
                </a:solidFill>
                <a:latin typeface="Arial"/>
                <a:ea typeface="DejaVu Sans"/>
              </a:rPr>
              <a:t>, que plique </a:t>
            </a:r>
            <a:r>
              <a:rPr lang="pt-PT" sz="2200" b="0" strike="noStrike" spc="-1" dirty="0" err="1">
                <a:solidFill>
                  <a:srgbClr val="00346A"/>
                </a:solidFill>
                <a:latin typeface="Arial"/>
                <a:ea typeface="DejaVu Sans"/>
              </a:rPr>
              <a:t>pellaturem</a:t>
            </a:r>
            <a:r>
              <a:rPr lang="pt-PT" sz="2200" b="0" strike="noStrike" spc="-1" dirty="0">
                <a:solidFill>
                  <a:srgbClr val="00346A"/>
                </a:solidFill>
                <a:latin typeface="Arial"/>
                <a:ea typeface="DejaVu Sans"/>
              </a:rPr>
              <a:t> ut fugia </a:t>
            </a:r>
            <a:r>
              <a:rPr lang="pt-PT" sz="2200" b="0" strike="noStrike" spc="-1" dirty="0" err="1">
                <a:solidFill>
                  <a:srgbClr val="00346A"/>
                </a:solidFill>
                <a:latin typeface="Arial"/>
                <a:ea typeface="DejaVu Sans"/>
              </a:rPr>
              <a:t>sunt</a:t>
            </a:r>
            <a:r>
              <a:rPr lang="pt-PT" sz="2200" b="0" strike="noStrike" spc="-1" dirty="0">
                <a:solidFill>
                  <a:srgbClr val="00346A"/>
                </a:solidFill>
                <a:latin typeface="Arial"/>
                <a:ea typeface="DejaVu Sans"/>
              </a:rPr>
              <a:t> que nis </a:t>
            </a:r>
            <a:r>
              <a:rPr lang="pt-PT" sz="2200" b="0" strike="noStrike" spc="-1" dirty="0" err="1">
                <a:solidFill>
                  <a:srgbClr val="00346A"/>
                </a:solidFill>
                <a:latin typeface="Arial"/>
                <a:ea typeface="DejaVu Sans"/>
              </a:rPr>
              <a:t>quam</a:t>
            </a:r>
            <a:r>
              <a:rPr lang="pt-PT" sz="2200" b="0" strike="noStrike" spc="-1" dirty="0">
                <a:solidFill>
                  <a:srgbClr val="00346A"/>
                </a:solidFill>
                <a:latin typeface="Arial"/>
                <a:ea typeface="DejaVu Sans"/>
              </a:rPr>
              <a:t>, quo </a:t>
            </a:r>
            <a:r>
              <a:rPr lang="pt-PT" sz="2200" b="0" strike="noStrike" spc="-1" dirty="0" err="1">
                <a:solidFill>
                  <a:srgbClr val="00346A"/>
                </a:solidFill>
                <a:latin typeface="Arial"/>
                <a:ea typeface="DejaVu Sans"/>
              </a:rPr>
              <a:t>cuptatistiis</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et</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escit</a:t>
            </a:r>
            <a:r>
              <a:rPr lang="pt-PT" sz="2200" b="0" strike="noStrike" spc="-1" dirty="0">
                <a:solidFill>
                  <a:srgbClr val="00346A"/>
                </a:solidFill>
                <a:latin typeface="Arial"/>
                <a:ea typeface="DejaVu Sans"/>
              </a:rPr>
              <a:t> </a:t>
            </a:r>
            <a:r>
              <a:rPr lang="pt-PT" sz="2200" b="0" strike="noStrike" spc="-1" dirty="0" err="1">
                <a:solidFill>
                  <a:srgbClr val="00346A"/>
                </a:solidFill>
                <a:latin typeface="Arial"/>
                <a:ea typeface="DejaVu Sans"/>
              </a:rPr>
              <a:t>offictus</a:t>
            </a:r>
            <a:r>
              <a:rPr lang="pt-PT" sz="2200" b="0" strike="noStrike" spc="-1" dirty="0">
                <a:solidFill>
                  <a:srgbClr val="00346A"/>
                </a:solidFill>
                <a:latin typeface="Arial"/>
                <a:ea typeface="DejaVu Sans"/>
              </a:rPr>
              <a:t> perrum </a:t>
            </a:r>
            <a:r>
              <a:rPr lang="pt-PT" sz="2200" b="0" strike="noStrike" spc="-1" dirty="0" err="1">
                <a:solidFill>
                  <a:srgbClr val="00346A"/>
                </a:solidFill>
                <a:latin typeface="Arial"/>
                <a:ea typeface="DejaVu Sans"/>
              </a:rPr>
              <a:t>laudia</a:t>
            </a:r>
            <a:r>
              <a:rPr lang="pt-PT" sz="2200" b="0" strike="noStrike" spc="-1" dirty="0">
                <a:solidFill>
                  <a:srgbClr val="00346A"/>
                </a:solidFill>
                <a:latin typeface="Arial"/>
                <a:ea typeface="DejaVu Sans"/>
              </a:rPr>
              <a:t> cum </a:t>
            </a:r>
            <a:r>
              <a:rPr lang="pt-PT" sz="2200" b="0" strike="noStrike" spc="-1" dirty="0" err="1">
                <a:solidFill>
                  <a:srgbClr val="00346A"/>
                </a:solidFill>
                <a:latin typeface="Arial"/>
                <a:ea typeface="DejaVu Sans"/>
              </a:rPr>
              <a:t>fugitat</a:t>
            </a:r>
            <a:r>
              <a:rPr lang="pt-PT" sz="2200" b="0" strike="noStrike" spc="-1" dirty="0">
                <a:solidFill>
                  <a:srgbClr val="00346A"/>
                </a:solidFill>
                <a:latin typeface="Arial"/>
                <a:ea typeface="DejaVu Sans"/>
              </a:rPr>
              <a:t>.</a:t>
            </a:r>
            <a:endParaRPr lang="pt-PT" sz="2200" b="0" strike="noStrike" spc="-1" dirty="0">
              <a:latin typeface="Arial"/>
            </a:endParaRPr>
          </a:p>
        </p:txBody>
      </p:sp>
      <p:sp>
        <p:nvSpPr>
          <p:cNvPr id="65" name="Retângulo 64"/>
          <p:cNvSpPr/>
          <p:nvPr/>
        </p:nvSpPr>
        <p:spPr>
          <a:xfrm>
            <a:off x="2130120" y="8388000"/>
            <a:ext cx="13025880" cy="64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600" b="1" strike="noStrike" cap="all" spc="-1" dirty="0" err="1">
                <a:solidFill>
                  <a:srgbClr val="355E88"/>
                </a:solidFill>
                <a:latin typeface="Arial"/>
                <a:ea typeface="DejaVu Sans"/>
              </a:rPr>
              <a:t>objectives</a:t>
            </a:r>
            <a:endParaRPr lang="pt-PT" sz="3600" b="0" strike="noStrike" spc="-1" dirty="0">
              <a:latin typeface="Arial"/>
            </a:endParaRPr>
          </a:p>
        </p:txBody>
      </p:sp>
      <p:sp>
        <p:nvSpPr>
          <p:cNvPr id="66" name="Conexão reta 65"/>
          <p:cNvSpPr/>
          <p:nvPr/>
        </p:nvSpPr>
        <p:spPr>
          <a:xfrm>
            <a:off x="2198880" y="9286560"/>
            <a:ext cx="172764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7" name="Retângulo 66"/>
          <p:cNvSpPr/>
          <p:nvPr/>
        </p:nvSpPr>
        <p:spPr>
          <a:xfrm>
            <a:off x="2130120" y="9180000"/>
            <a:ext cx="13025880" cy="208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2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a:t>
            </a:r>
            <a:endParaRPr lang="pt-PT" sz="2200" b="0" strike="noStrike" spc="-1">
              <a:latin typeface="Arial"/>
            </a:endParaRPr>
          </a:p>
        </p:txBody>
      </p:sp>
      <p:sp>
        <p:nvSpPr>
          <p:cNvPr id="68" name="Retângulo 67"/>
          <p:cNvSpPr/>
          <p:nvPr/>
        </p:nvSpPr>
        <p:spPr>
          <a:xfrm>
            <a:off x="2094120" y="11988000"/>
            <a:ext cx="13025880" cy="64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600" b="1" strike="noStrike" cap="all" spc="-1" dirty="0" err="1">
                <a:solidFill>
                  <a:srgbClr val="355E88"/>
                </a:solidFill>
                <a:latin typeface="Arial"/>
                <a:ea typeface="DejaVu Sans"/>
              </a:rPr>
              <a:t>methods</a:t>
            </a:r>
            <a:endParaRPr lang="pt-PT" sz="3600" b="0" strike="noStrike" spc="-1" dirty="0">
              <a:latin typeface="Arial"/>
            </a:endParaRPr>
          </a:p>
        </p:txBody>
      </p:sp>
      <p:sp>
        <p:nvSpPr>
          <p:cNvPr id="69" name="Conexão reta 68"/>
          <p:cNvSpPr/>
          <p:nvPr/>
        </p:nvSpPr>
        <p:spPr>
          <a:xfrm>
            <a:off x="2162880" y="12886560"/>
            <a:ext cx="172764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70" name="Retângulo 69"/>
          <p:cNvSpPr/>
          <p:nvPr/>
        </p:nvSpPr>
        <p:spPr>
          <a:xfrm>
            <a:off x="2094120" y="12780000"/>
            <a:ext cx="13025880" cy="208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2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a:t>
            </a:r>
            <a:endParaRPr lang="pt-PT" sz="22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TotalTime>
  <Words>664</Words>
  <Application>Microsoft Office PowerPoint</Application>
  <PresentationFormat>Personalizados</PresentationFormat>
  <Paragraphs>28</Paragraphs>
  <Slides>1</Slides>
  <Notes>0</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vt:i4>
      </vt:variant>
    </vt:vector>
  </HeadingPairs>
  <TitlesOfParts>
    <vt:vector size="5" baseType="lpstr">
      <vt:lpstr>Arial</vt:lpstr>
      <vt:lpstr>Symbol</vt:lpstr>
      <vt:lpstr>Wingdings</vt:lpstr>
      <vt:lpstr>Office Theme</vt:lpstr>
      <vt:lpstr>Apresentação do PowerPoint</vt:lpstr>
    </vt:vector>
  </TitlesOfParts>
  <Company>happybrands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SPR</dc:creator>
  <dc:description/>
  <cp:lastModifiedBy>Reuma.pt SPR</cp:lastModifiedBy>
  <cp:revision>63</cp:revision>
  <dcterms:created xsi:type="dcterms:W3CDTF">2012-03-28T16:35:24Z</dcterms:created>
  <dcterms:modified xsi:type="dcterms:W3CDTF">2022-02-11T16:54:49Z</dcterms:modified>
  <dc:language>pt-PT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Personalizados</vt:lpwstr>
  </property>
  <property fmtid="{D5CDD505-2E9C-101B-9397-08002B2CF9AE}" pid="4" name="Slides">
    <vt:i4>1</vt:i4>
  </property>
</Properties>
</file>