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35999738" cy="46799500"/>
  <p:notesSz cx="7559675" cy="10691813"/>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5" d="100"/>
          <a:sy n="25" d="100"/>
        </p:scale>
        <p:origin x="666" y="-38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799640" y="1866960"/>
            <a:ext cx="32399280" cy="78148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24" name="PlaceHolder 2"/>
          <p:cNvSpPr>
            <a:spLocks noGrp="1"/>
          </p:cNvSpPr>
          <p:nvPr>
            <p:ph/>
          </p:nvPr>
        </p:nvSpPr>
        <p:spPr>
          <a:xfrm>
            <a:off x="1799640" y="10950840"/>
            <a:ext cx="32399280" cy="1294704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5" name="PlaceHolder 3"/>
          <p:cNvSpPr>
            <a:spLocks noGrp="1"/>
          </p:cNvSpPr>
          <p:nvPr>
            <p:ph/>
          </p:nvPr>
        </p:nvSpPr>
        <p:spPr>
          <a:xfrm>
            <a:off x="1799640" y="25128360"/>
            <a:ext cx="32399280" cy="1294704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799640" y="1866960"/>
            <a:ext cx="32399280" cy="78148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27" name="PlaceHolder 2"/>
          <p:cNvSpPr>
            <a:spLocks noGrp="1"/>
          </p:cNvSpPr>
          <p:nvPr>
            <p:ph/>
          </p:nvPr>
        </p:nvSpPr>
        <p:spPr>
          <a:xfrm>
            <a:off x="1799640" y="10950840"/>
            <a:ext cx="15810840" cy="1294704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8" name="PlaceHolder 3"/>
          <p:cNvSpPr>
            <a:spLocks noGrp="1"/>
          </p:cNvSpPr>
          <p:nvPr>
            <p:ph/>
          </p:nvPr>
        </p:nvSpPr>
        <p:spPr>
          <a:xfrm>
            <a:off x="18401400" y="10950840"/>
            <a:ext cx="15810840" cy="1294704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9" name="PlaceHolder 4"/>
          <p:cNvSpPr>
            <a:spLocks noGrp="1"/>
          </p:cNvSpPr>
          <p:nvPr>
            <p:ph/>
          </p:nvPr>
        </p:nvSpPr>
        <p:spPr>
          <a:xfrm>
            <a:off x="1799640" y="25128360"/>
            <a:ext cx="15810840" cy="1294704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0" name="PlaceHolder 5"/>
          <p:cNvSpPr>
            <a:spLocks noGrp="1"/>
          </p:cNvSpPr>
          <p:nvPr>
            <p:ph/>
          </p:nvPr>
        </p:nvSpPr>
        <p:spPr>
          <a:xfrm>
            <a:off x="18401400" y="25128360"/>
            <a:ext cx="15810840" cy="1294704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1799640" y="1866960"/>
            <a:ext cx="32399280" cy="78148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32" name="PlaceHolder 2"/>
          <p:cNvSpPr>
            <a:spLocks noGrp="1"/>
          </p:cNvSpPr>
          <p:nvPr>
            <p:ph/>
          </p:nvPr>
        </p:nvSpPr>
        <p:spPr>
          <a:xfrm>
            <a:off x="1799640" y="10950840"/>
            <a:ext cx="10432440" cy="1294704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3" name="PlaceHolder 3"/>
          <p:cNvSpPr>
            <a:spLocks noGrp="1"/>
          </p:cNvSpPr>
          <p:nvPr>
            <p:ph/>
          </p:nvPr>
        </p:nvSpPr>
        <p:spPr>
          <a:xfrm>
            <a:off x="12754080" y="10950840"/>
            <a:ext cx="10432440" cy="1294704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4" name="PlaceHolder 4"/>
          <p:cNvSpPr>
            <a:spLocks noGrp="1"/>
          </p:cNvSpPr>
          <p:nvPr>
            <p:ph/>
          </p:nvPr>
        </p:nvSpPr>
        <p:spPr>
          <a:xfrm>
            <a:off x="23708520" y="10950840"/>
            <a:ext cx="10432440" cy="1294704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5" name="PlaceHolder 5"/>
          <p:cNvSpPr>
            <a:spLocks noGrp="1"/>
          </p:cNvSpPr>
          <p:nvPr>
            <p:ph/>
          </p:nvPr>
        </p:nvSpPr>
        <p:spPr>
          <a:xfrm>
            <a:off x="1799640" y="25128360"/>
            <a:ext cx="10432440" cy="1294704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6" name="PlaceHolder 6"/>
          <p:cNvSpPr>
            <a:spLocks noGrp="1"/>
          </p:cNvSpPr>
          <p:nvPr>
            <p:ph/>
          </p:nvPr>
        </p:nvSpPr>
        <p:spPr>
          <a:xfrm>
            <a:off x="12754080" y="25128360"/>
            <a:ext cx="10432440" cy="1294704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7" name="PlaceHolder 7"/>
          <p:cNvSpPr>
            <a:spLocks noGrp="1"/>
          </p:cNvSpPr>
          <p:nvPr>
            <p:ph/>
          </p:nvPr>
        </p:nvSpPr>
        <p:spPr>
          <a:xfrm>
            <a:off x="23708520" y="25128360"/>
            <a:ext cx="10432440" cy="1294704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1799640" y="1866960"/>
            <a:ext cx="32399280" cy="78148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3" name="PlaceHolder 2"/>
          <p:cNvSpPr>
            <a:spLocks noGrp="1"/>
          </p:cNvSpPr>
          <p:nvPr>
            <p:ph type="subTitle"/>
          </p:nvPr>
        </p:nvSpPr>
        <p:spPr>
          <a:xfrm>
            <a:off x="1799640" y="10950840"/>
            <a:ext cx="32399280" cy="27143280"/>
          </a:xfrm>
          <a:prstGeom prst="rect">
            <a:avLst/>
          </a:prstGeom>
          <a:noFill/>
          <a:ln w="0">
            <a:noFill/>
          </a:ln>
        </p:spPr>
        <p:txBody>
          <a:bodyPr lIns="0" tIns="0" rIns="0" bIns="0" anchor="ctr">
            <a:noAutofit/>
          </a:bodyPr>
          <a:lstStyle/>
          <a:p>
            <a:pPr algn="ctr">
              <a:buNone/>
            </a:pPr>
            <a:endParaRPr lang="pt-PT"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1799640" y="1866960"/>
            <a:ext cx="32399280" cy="78148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5" name="PlaceHolder 2"/>
          <p:cNvSpPr>
            <a:spLocks noGrp="1"/>
          </p:cNvSpPr>
          <p:nvPr>
            <p:ph/>
          </p:nvPr>
        </p:nvSpPr>
        <p:spPr>
          <a:xfrm>
            <a:off x="1799640" y="10950840"/>
            <a:ext cx="32399280" cy="2714328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1799640" y="1866960"/>
            <a:ext cx="32399280" cy="78148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7" name="PlaceHolder 2"/>
          <p:cNvSpPr>
            <a:spLocks noGrp="1"/>
          </p:cNvSpPr>
          <p:nvPr>
            <p:ph/>
          </p:nvPr>
        </p:nvSpPr>
        <p:spPr>
          <a:xfrm>
            <a:off x="1799640" y="10950840"/>
            <a:ext cx="15810840" cy="27143280"/>
          </a:xfrm>
          <a:prstGeom prst="rect">
            <a:avLst/>
          </a:prstGeom>
          <a:noFill/>
          <a:ln w="0">
            <a:noFill/>
          </a:ln>
        </p:spPr>
        <p:txBody>
          <a:bodyPr lIns="0" tIns="0" rIns="0" bIns="0" anchor="t">
            <a:normAutofit/>
          </a:bodyPr>
          <a:lstStyle/>
          <a:p>
            <a:endParaRPr lang="pt-PT" sz="3200" b="0" strike="noStrike" spc="-1">
              <a:latin typeface="Arial"/>
            </a:endParaRPr>
          </a:p>
        </p:txBody>
      </p:sp>
      <p:sp>
        <p:nvSpPr>
          <p:cNvPr id="8" name="PlaceHolder 3"/>
          <p:cNvSpPr>
            <a:spLocks noGrp="1"/>
          </p:cNvSpPr>
          <p:nvPr>
            <p:ph/>
          </p:nvPr>
        </p:nvSpPr>
        <p:spPr>
          <a:xfrm>
            <a:off x="18401400" y="10950840"/>
            <a:ext cx="15810840" cy="2714328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1799640" y="1866960"/>
            <a:ext cx="32399280" cy="78148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1799640" y="1866960"/>
            <a:ext cx="32399280" cy="36226440"/>
          </a:xfrm>
          <a:prstGeom prst="rect">
            <a:avLst/>
          </a:prstGeom>
          <a:noFill/>
          <a:ln w="0">
            <a:noFill/>
          </a:ln>
        </p:spPr>
        <p:txBody>
          <a:bodyPr lIns="0" tIns="0" rIns="0" bIns="0" anchor="ctr">
            <a:noAutofit/>
          </a:bodyPr>
          <a:lstStyle/>
          <a:p>
            <a:pPr algn="ctr">
              <a:buNone/>
            </a:pPr>
            <a:endParaRPr lang="pt-PT"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1799640" y="1866960"/>
            <a:ext cx="32399280" cy="78148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12" name="PlaceHolder 2"/>
          <p:cNvSpPr>
            <a:spLocks noGrp="1"/>
          </p:cNvSpPr>
          <p:nvPr>
            <p:ph/>
          </p:nvPr>
        </p:nvSpPr>
        <p:spPr>
          <a:xfrm>
            <a:off x="1799640" y="10950840"/>
            <a:ext cx="15810840" cy="12947040"/>
          </a:xfrm>
          <a:prstGeom prst="rect">
            <a:avLst/>
          </a:prstGeom>
          <a:noFill/>
          <a:ln w="0">
            <a:noFill/>
          </a:ln>
        </p:spPr>
        <p:txBody>
          <a:bodyPr lIns="0" tIns="0" rIns="0" bIns="0" anchor="t">
            <a:normAutofit/>
          </a:bodyPr>
          <a:lstStyle/>
          <a:p>
            <a:endParaRPr lang="pt-PT" sz="3200" b="0" strike="noStrike" spc="-1">
              <a:latin typeface="Arial"/>
            </a:endParaRPr>
          </a:p>
        </p:txBody>
      </p:sp>
      <p:sp>
        <p:nvSpPr>
          <p:cNvPr id="13" name="PlaceHolder 3"/>
          <p:cNvSpPr>
            <a:spLocks noGrp="1"/>
          </p:cNvSpPr>
          <p:nvPr>
            <p:ph/>
          </p:nvPr>
        </p:nvSpPr>
        <p:spPr>
          <a:xfrm>
            <a:off x="18401400" y="10950840"/>
            <a:ext cx="15810840" cy="27143280"/>
          </a:xfrm>
          <a:prstGeom prst="rect">
            <a:avLst/>
          </a:prstGeom>
          <a:noFill/>
          <a:ln w="0">
            <a:noFill/>
          </a:ln>
        </p:spPr>
        <p:txBody>
          <a:bodyPr lIns="0" tIns="0" rIns="0" bIns="0" anchor="t">
            <a:normAutofit/>
          </a:bodyPr>
          <a:lstStyle/>
          <a:p>
            <a:endParaRPr lang="pt-PT" sz="3200" b="0" strike="noStrike" spc="-1">
              <a:latin typeface="Arial"/>
            </a:endParaRPr>
          </a:p>
        </p:txBody>
      </p:sp>
      <p:sp>
        <p:nvSpPr>
          <p:cNvPr id="14" name="PlaceHolder 4"/>
          <p:cNvSpPr>
            <a:spLocks noGrp="1"/>
          </p:cNvSpPr>
          <p:nvPr>
            <p:ph/>
          </p:nvPr>
        </p:nvSpPr>
        <p:spPr>
          <a:xfrm>
            <a:off x="1799640" y="25128360"/>
            <a:ext cx="15810840" cy="1294704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799640" y="1866960"/>
            <a:ext cx="32399280" cy="78148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16" name="PlaceHolder 2"/>
          <p:cNvSpPr>
            <a:spLocks noGrp="1"/>
          </p:cNvSpPr>
          <p:nvPr>
            <p:ph/>
          </p:nvPr>
        </p:nvSpPr>
        <p:spPr>
          <a:xfrm>
            <a:off x="1799640" y="10950840"/>
            <a:ext cx="15810840" cy="27143280"/>
          </a:xfrm>
          <a:prstGeom prst="rect">
            <a:avLst/>
          </a:prstGeom>
          <a:noFill/>
          <a:ln w="0">
            <a:noFill/>
          </a:ln>
        </p:spPr>
        <p:txBody>
          <a:bodyPr lIns="0" tIns="0" rIns="0" bIns="0" anchor="t">
            <a:normAutofit/>
          </a:bodyPr>
          <a:lstStyle/>
          <a:p>
            <a:endParaRPr lang="pt-PT" sz="3200" b="0" strike="noStrike" spc="-1">
              <a:latin typeface="Arial"/>
            </a:endParaRPr>
          </a:p>
        </p:txBody>
      </p:sp>
      <p:sp>
        <p:nvSpPr>
          <p:cNvPr id="17" name="PlaceHolder 3"/>
          <p:cNvSpPr>
            <a:spLocks noGrp="1"/>
          </p:cNvSpPr>
          <p:nvPr>
            <p:ph/>
          </p:nvPr>
        </p:nvSpPr>
        <p:spPr>
          <a:xfrm>
            <a:off x="18401400" y="10950840"/>
            <a:ext cx="15810840" cy="12947040"/>
          </a:xfrm>
          <a:prstGeom prst="rect">
            <a:avLst/>
          </a:prstGeom>
          <a:noFill/>
          <a:ln w="0">
            <a:noFill/>
          </a:ln>
        </p:spPr>
        <p:txBody>
          <a:bodyPr lIns="0" tIns="0" rIns="0" bIns="0" anchor="t">
            <a:normAutofit/>
          </a:bodyPr>
          <a:lstStyle/>
          <a:p>
            <a:endParaRPr lang="pt-PT" sz="3200" b="0" strike="noStrike" spc="-1">
              <a:latin typeface="Arial"/>
            </a:endParaRPr>
          </a:p>
        </p:txBody>
      </p:sp>
      <p:sp>
        <p:nvSpPr>
          <p:cNvPr id="18" name="PlaceHolder 4"/>
          <p:cNvSpPr>
            <a:spLocks noGrp="1"/>
          </p:cNvSpPr>
          <p:nvPr>
            <p:ph/>
          </p:nvPr>
        </p:nvSpPr>
        <p:spPr>
          <a:xfrm>
            <a:off x="18401400" y="25128360"/>
            <a:ext cx="15810840" cy="1294704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799640" y="1866960"/>
            <a:ext cx="32399280" cy="78148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20" name="PlaceHolder 2"/>
          <p:cNvSpPr>
            <a:spLocks noGrp="1"/>
          </p:cNvSpPr>
          <p:nvPr>
            <p:ph/>
          </p:nvPr>
        </p:nvSpPr>
        <p:spPr>
          <a:xfrm>
            <a:off x="1799640" y="10950840"/>
            <a:ext cx="15810840" cy="1294704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1" name="PlaceHolder 3"/>
          <p:cNvSpPr>
            <a:spLocks noGrp="1"/>
          </p:cNvSpPr>
          <p:nvPr>
            <p:ph/>
          </p:nvPr>
        </p:nvSpPr>
        <p:spPr>
          <a:xfrm>
            <a:off x="18401400" y="10950840"/>
            <a:ext cx="15810840" cy="1294704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2" name="PlaceHolder 4"/>
          <p:cNvSpPr>
            <a:spLocks noGrp="1"/>
          </p:cNvSpPr>
          <p:nvPr>
            <p:ph/>
          </p:nvPr>
        </p:nvSpPr>
        <p:spPr>
          <a:xfrm>
            <a:off x="1799640" y="25128360"/>
            <a:ext cx="32399280" cy="1294704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1799640" y="1866960"/>
            <a:ext cx="32399280" cy="7814880"/>
          </a:xfrm>
          <a:prstGeom prst="rect">
            <a:avLst/>
          </a:prstGeom>
          <a:noFill/>
          <a:ln w="0">
            <a:noFill/>
          </a:ln>
        </p:spPr>
        <p:txBody>
          <a:bodyPr lIns="0" tIns="0" rIns="0" bIns="0" anchor="ctr">
            <a:noAutofit/>
          </a:bodyPr>
          <a:lstStyle/>
          <a:p>
            <a:pPr algn="ctr">
              <a:buNone/>
            </a:pPr>
            <a:r>
              <a:rPr lang="pt-PT" sz="4400" b="0" strike="noStrike" spc="-1">
                <a:latin typeface="Arial"/>
              </a:rPr>
              <a:t>Click to edit the title text format</a:t>
            </a:r>
          </a:p>
        </p:txBody>
      </p:sp>
      <p:sp>
        <p:nvSpPr>
          <p:cNvPr id="3" name="PlaceHolder 2"/>
          <p:cNvSpPr>
            <a:spLocks noGrp="1"/>
          </p:cNvSpPr>
          <p:nvPr>
            <p:ph type="body"/>
          </p:nvPr>
        </p:nvSpPr>
        <p:spPr>
          <a:xfrm>
            <a:off x="1799640" y="10950840"/>
            <a:ext cx="32399280" cy="27143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pt-PT"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pt-PT" sz="2800" b="0" strike="noStrike" spc="-1">
                <a:latin typeface="Arial"/>
              </a:rPr>
              <a:t>Second Outline Level</a:t>
            </a:r>
          </a:p>
          <a:p>
            <a:pPr marL="1296000" lvl="2" indent="-288000">
              <a:spcBef>
                <a:spcPts val="850"/>
              </a:spcBef>
              <a:buClr>
                <a:srgbClr val="000000"/>
              </a:buClr>
              <a:buSzPct val="45000"/>
              <a:buFont typeface="Wingdings" charset="2"/>
              <a:buChar char=""/>
            </a:pPr>
            <a:r>
              <a:rPr lang="pt-PT" sz="2400" b="0" strike="noStrike" spc="-1">
                <a:latin typeface="Arial"/>
              </a:rPr>
              <a:t>Third Outline Level</a:t>
            </a:r>
          </a:p>
          <a:p>
            <a:pPr marL="1728000" lvl="3" indent="-216000">
              <a:spcBef>
                <a:spcPts val="567"/>
              </a:spcBef>
              <a:buClr>
                <a:srgbClr val="000000"/>
              </a:buClr>
              <a:buSzPct val="75000"/>
              <a:buFont typeface="Symbol" charset="2"/>
              <a:buChar char=""/>
            </a:pPr>
            <a:r>
              <a:rPr lang="pt-PT" sz="2000" b="0" strike="noStrike" spc="-1">
                <a:latin typeface="Arial"/>
              </a:rPr>
              <a:t>Fourth Outline Level</a:t>
            </a:r>
          </a:p>
          <a:p>
            <a:pPr marL="2160000" lvl="4" indent="-216000">
              <a:spcBef>
                <a:spcPts val="283"/>
              </a:spcBef>
              <a:buClr>
                <a:srgbClr val="000000"/>
              </a:buClr>
              <a:buSzPct val="45000"/>
              <a:buFont typeface="Wingdings" charset="2"/>
              <a:buChar char=""/>
            </a:pPr>
            <a:r>
              <a:rPr lang="pt-PT" sz="2000" b="0" strike="noStrike" spc="-1">
                <a:latin typeface="Arial"/>
              </a:rPr>
              <a:t>Fifth Outline Level</a:t>
            </a:r>
          </a:p>
          <a:p>
            <a:pPr marL="2592000" lvl="5" indent="-216000">
              <a:spcBef>
                <a:spcPts val="283"/>
              </a:spcBef>
              <a:buClr>
                <a:srgbClr val="000000"/>
              </a:buClr>
              <a:buSzPct val="45000"/>
              <a:buFont typeface="Wingdings" charset="2"/>
              <a:buChar char=""/>
            </a:pPr>
            <a:r>
              <a:rPr lang="pt-PT" sz="2000" b="0" strike="noStrike" spc="-1">
                <a:latin typeface="Arial"/>
              </a:rPr>
              <a:t>Sixth Outline Level</a:t>
            </a:r>
          </a:p>
          <a:p>
            <a:pPr marL="3024000" lvl="6" indent="-216000">
              <a:spcBef>
                <a:spcPts val="283"/>
              </a:spcBef>
              <a:buClr>
                <a:srgbClr val="000000"/>
              </a:buClr>
              <a:buSzPct val="45000"/>
              <a:buFont typeface="Wingdings" charset="2"/>
              <a:buChar char=""/>
            </a:pPr>
            <a:r>
              <a:rPr lang="pt-PT"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Retângulo 37"/>
          <p:cNvSpPr/>
          <p:nvPr/>
        </p:nvSpPr>
        <p:spPr>
          <a:xfrm>
            <a:off x="-360" y="7278120"/>
            <a:ext cx="35991360" cy="35921880"/>
          </a:xfrm>
          <a:prstGeom prst="rect">
            <a:avLst/>
          </a:prstGeom>
          <a:solidFill>
            <a:srgbClr val="F2FBFE"/>
          </a:solidFill>
          <a:ln w="0">
            <a:noFill/>
          </a:ln>
        </p:spPr>
        <p:style>
          <a:lnRef idx="0">
            <a:scrgbClr r="0" g="0" b="0"/>
          </a:lnRef>
          <a:fillRef idx="0">
            <a:scrgbClr r="0" g="0" b="0"/>
          </a:fillRef>
          <a:effectRef idx="0">
            <a:scrgbClr r="0" g="0" b="0"/>
          </a:effectRef>
          <a:fontRef idx="minor"/>
        </p:style>
      </p:sp>
      <p:sp>
        <p:nvSpPr>
          <p:cNvPr id="39" name="Retângulo 38"/>
          <p:cNvSpPr/>
          <p:nvPr/>
        </p:nvSpPr>
        <p:spPr>
          <a:xfrm>
            <a:off x="-360" y="43200000"/>
            <a:ext cx="10800360" cy="3591000"/>
          </a:xfrm>
          <a:prstGeom prst="rect">
            <a:avLst/>
          </a:prstGeom>
          <a:solidFill>
            <a:srgbClr val="00346A"/>
          </a:solidFill>
          <a:ln w="0">
            <a:solidFill>
              <a:srgbClr val="3465A4"/>
            </a:solidFill>
          </a:ln>
        </p:spPr>
        <p:style>
          <a:lnRef idx="0">
            <a:scrgbClr r="0" g="0" b="0"/>
          </a:lnRef>
          <a:fillRef idx="0">
            <a:scrgbClr r="0" g="0" b="0"/>
          </a:fillRef>
          <a:effectRef idx="0">
            <a:scrgbClr r="0" g="0" b="0"/>
          </a:effectRef>
          <a:fontRef idx="minor"/>
        </p:style>
      </p:sp>
      <p:sp>
        <p:nvSpPr>
          <p:cNvPr id="40" name="Retângulo 39"/>
          <p:cNvSpPr/>
          <p:nvPr/>
        </p:nvSpPr>
        <p:spPr>
          <a:xfrm>
            <a:off x="2160000" y="9177840"/>
            <a:ext cx="31431960" cy="18381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spcBef>
                <a:spcPts val="283"/>
              </a:spcBef>
              <a:spcAft>
                <a:spcPts val="283"/>
              </a:spcAft>
              <a:buNone/>
            </a:pPr>
            <a:r>
              <a:rPr lang="pt-PT" sz="6000" b="0" strike="noStrike" spc="-1" dirty="0" err="1">
                <a:solidFill>
                  <a:srgbClr val="355E88"/>
                </a:solidFill>
                <a:latin typeface="Arial"/>
                <a:ea typeface="DejaVu Sans"/>
              </a:rPr>
              <a:t>Author</a:t>
            </a:r>
            <a:r>
              <a:rPr lang="pt-PT" sz="6000" b="0" strike="noStrike" spc="-1" dirty="0">
                <a:solidFill>
                  <a:srgbClr val="355E88"/>
                </a:solidFill>
                <a:latin typeface="Arial"/>
                <a:ea typeface="DejaVu Sans"/>
              </a:rPr>
              <a:t> </a:t>
            </a:r>
            <a:r>
              <a:rPr lang="pt-PT" sz="6000" b="0" strike="noStrike" spc="-1" dirty="0" err="1">
                <a:solidFill>
                  <a:srgbClr val="355E88"/>
                </a:solidFill>
                <a:latin typeface="Arial"/>
                <a:ea typeface="DejaVu Sans"/>
              </a:rPr>
              <a:t>name</a:t>
            </a:r>
            <a:r>
              <a:rPr lang="pt-PT" sz="6000" b="0" strike="noStrike" spc="-1" dirty="0">
                <a:solidFill>
                  <a:srgbClr val="355E88"/>
                </a:solidFill>
                <a:latin typeface="Arial"/>
                <a:ea typeface="DejaVu Sans"/>
              </a:rPr>
              <a:t> A</a:t>
            </a:r>
            <a:r>
              <a:rPr lang="pt-PT" sz="6000" b="0" strike="noStrike" spc="-1" baseline="30000" dirty="0">
                <a:solidFill>
                  <a:srgbClr val="355E88"/>
                </a:solidFill>
                <a:latin typeface="Arial"/>
                <a:ea typeface="DejaVu Sans"/>
              </a:rPr>
              <a:t>1</a:t>
            </a:r>
            <a:r>
              <a:rPr lang="pt-PT" sz="6000" b="0" strike="noStrike" spc="-1" dirty="0">
                <a:solidFill>
                  <a:srgbClr val="355E88"/>
                </a:solidFill>
                <a:latin typeface="Arial"/>
                <a:ea typeface="DejaVu Sans"/>
              </a:rPr>
              <a:t>; </a:t>
            </a:r>
            <a:r>
              <a:rPr lang="pt-PT" sz="6000" b="0" strike="noStrike" spc="-1" dirty="0" err="1">
                <a:solidFill>
                  <a:srgbClr val="355E88"/>
                </a:solidFill>
                <a:latin typeface="Arial"/>
                <a:ea typeface="DejaVu Sans"/>
              </a:rPr>
              <a:t>Author</a:t>
            </a:r>
            <a:r>
              <a:rPr lang="pt-PT" sz="6000" b="0" strike="noStrike" spc="-1" dirty="0">
                <a:solidFill>
                  <a:srgbClr val="355E88"/>
                </a:solidFill>
                <a:latin typeface="Arial"/>
                <a:ea typeface="DejaVu Sans"/>
              </a:rPr>
              <a:t> </a:t>
            </a:r>
            <a:r>
              <a:rPr lang="pt-PT" sz="6000" b="0" strike="noStrike" spc="-1" dirty="0" err="1">
                <a:solidFill>
                  <a:srgbClr val="355E88"/>
                </a:solidFill>
                <a:latin typeface="Arial"/>
                <a:ea typeface="DejaVu Sans"/>
              </a:rPr>
              <a:t>name</a:t>
            </a:r>
            <a:r>
              <a:rPr lang="pt-PT" sz="6000" b="0" strike="noStrike" spc="-1" dirty="0">
                <a:solidFill>
                  <a:srgbClr val="355E88"/>
                </a:solidFill>
                <a:latin typeface="Arial"/>
                <a:ea typeface="DejaVu Sans"/>
              </a:rPr>
              <a:t> B</a:t>
            </a:r>
            <a:r>
              <a:rPr lang="pt-PT" sz="6000" b="0" strike="noStrike" spc="-1" baseline="30000" dirty="0">
                <a:solidFill>
                  <a:srgbClr val="355E88"/>
                </a:solidFill>
                <a:latin typeface="Arial"/>
                <a:ea typeface="DejaVu Sans"/>
              </a:rPr>
              <a:t>2</a:t>
            </a:r>
            <a:r>
              <a:rPr lang="pt-PT" sz="6000" b="0" strike="noStrike" spc="-1" dirty="0">
                <a:solidFill>
                  <a:srgbClr val="355E88"/>
                </a:solidFill>
                <a:latin typeface="Arial"/>
                <a:ea typeface="DejaVu Sans"/>
              </a:rPr>
              <a:t>; </a:t>
            </a:r>
            <a:r>
              <a:rPr lang="pt-PT" sz="6000" b="0" strike="noStrike" spc="-1" dirty="0" err="1">
                <a:solidFill>
                  <a:srgbClr val="355E88"/>
                </a:solidFill>
                <a:latin typeface="Arial"/>
                <a:ea typeface="DejaVu Sans"/>
              </a:rPr>
              <a:t>Author</a:t>
            </a:r>
            <a:r>
              <a:rPr lang="pt-PT" sz="6000" b="0" strike="noStrike" spc="-1" dirty="0">
                <a:solidFill>
                  <a:srgbClr val="355E88"/>
                </a:solidFill>
                <a:latin typeface="Arial"/>
                <a:ea typeface="DejaVu Sans"/>
              </a:rPr>
              <a:t> </a:t>
            </a:r>
            <a:r>
              <a:rPr lang="pt-PT" sz="6000" b="0" strike="noStrike" spc="-1" dirty="0" err="1">
                <a:solidFill>
                  <a:srgbClr val="355E88"/>
                </a:solidFill>
                <a:latin typeface="Arial"/>
                <a:ea typeface="DejaVu Sans"/>
              </a:rPr>
              <a:t>name</a:t>
            </a:r>
            <a:r>
              <a:rPr lang="pt-PT" sz="6000" b="0" strike="noStrike" spc="-1" dirty="0">
                <a:solidFill>
                  <a:srgbClr val="355E88"/>
                </a:solidFill>
                <a:latin typeface="Arial"/>
                <a:ea typeface="DejaVu Sans"/>
              </a:rPr>
              <a:t> C</a:t>
            </a:r>
            <a:r>
              <a:rPr lang="pt-PT" sz="6000" b="0" strike="noStrike" spc="-1" baseline="30000" dirty="0">
                <a:solidFill>
                  <a:srgbClr val="355E88"/>
                </a:solidFill>
                <a:latin typeface="Arial"/>
                <a:ea typeface="DejaVu Sans"/>
              </a:rPr>
              <a:t>3</a:t>
            </a:r>
            <a:endParaRPr lang="pt-PT" sz="6000" b="0" strike="noStrike" spc="-1" baseline="30000" dirty="0">
              <a:latin typeface="Arial"/>
            </a:endParaRPr>
          </a:p>
          <a:p>
            <a:pPr>
              <a:lnSpc>
                <a:spcPct val="100000"/>
              </a:lnSpc>
              <a:spcBef>
                <a:spcPts val="283"/>
              </a:spcBef>
              <a:spcAft>
                <a:spcPts val="283"/>
              </a:spcAft>
              <a:buNone/>
            </a:pPr>
            <a:r>
              <a:rPr lang="pt-PT" sz="4400" b="0" strike="noStrike" spc="-1" dirty="0">
                <a:solidFill>
                  <a:srgbClr val="355E88"/>
                </a:solidFill>
                <a:latin typeface="Arial"/>
                <a:ea typeface="DejaVu Sans"/>
              </a:rPr>
              <a:t>1 </a:t>
            </a:r>
            <a:r>
              <a:rPr lang="pt-PT" sz="4400" b="0" strike="noStrike" spc="-1" dirty="0" err="1">
                <a:solidFill>
                  <a:srgbClr val="355E88"/>
                </a:solidFill>
                <a:latin typeface="Arial"/>
                <a:ea typeface="DejaVu Sans"/>
              </a:rPr>
              <a:t>Institution</a:t>
            </a:r>
            <a:r>
              <a:rPr lang="pt-PT" sz="4400" b="0" strike="noStrike" spc="-1" dirty="0">
                <a:solidFill>
                  <a:srgbClr val="355E88"/>
                </a:solidFill>
                <a:latin typeface="Arial"/>
                <a:ea typeface="DejaVu Sans"/>
              </a:rPr>
              <a:t> AAAAA; 2 </a:t>
            </a:r>
            <a:r>
              <a:rPr lang="pt-PT" sz="4400" b="0" strike="noStrike" spc="-1" dirty="0" err="1">
                <a:solidFill>
                  <a:srgbClr val="355E88"/>
                </a:solidFill>
                <a:latin typeface="Arial"/>
                <a:ea typeface="DejaVu Sans"/>
              </a:rPr>
              <a:t>Institution</a:t>
            </a:r>
            <a:r>
              <a:rPr lang="pt-PT" sz="4400" b="0" strike="noStrike" spc="-1" dirty="0">
                <a:solidFill>
                  <a:srgbClr val="355E88"/>
                </a:solidFill>
                <a:latin typeface="Arial"/>
                <a:ea typeface="DejaVu Sans"/>
              </a:rPr>
              <a:t> BBBBB; 3 </a:t>
            </a:r>
            <a:r>
              <a:rPr lang="pt-PT" sz="4400" b="0" strike="noStrike" spc="-1" dirty="0" err="1">
                <a:solidFill>
                  <a:srgbClr val="355E88"/>
                </a:solidFill>
                <a:latin typeface="Arial"/>
                <a:ea typeface="DejaVu Sans"/>
              </a:rPr>
              <a:t>Institution</a:t>
            </a:r>
            <a:r>
              <a:rPr lang="pt-PT" sz="4400" b="0" strike="noStrike" spc="-1" dirty="0">
                <a:solidFill>
                  <a:srgbClr val="355E88"/>
                </a:solidFill>
                <a:latin typeface="Arial"/>
                <a:ea typeface="DejaVu Sans"/>
              </a:rPr>
              <a:t> CCCCC</a:t>
            </a:r>
            <a:endParaRPr lang="pt-PT" sz="4400" b="0" strike="noStrike" spc="-1" dirty="0">
              <a:latin typeface="Arial"/>
            </a:endParaRPr>
          </a:p>
        </p:txBody>
      </p:sp>
      <p:sp>
        <p:nvSpPr>
          <p:cNvPr id="41" name="Conexão reta 40"/>
          <p:cNvSpPr/>
          <p:nvPr/>
        </p:nvSpPr>
        <p:spPr>
          <a:xfrm>
            <a:off x="2399400" y="7206120"/>
            <a:ext cx="6240600" cy="0"/>
          </a:xfrm>
          <a:prstGeom prst="line">
            <a:avLst/>
          </a:prstGeom>
          <a:ln w="203040">
            <a:solidFill>
              <a:srgbClr val="64D3FF"/>
            </a:solidFill>
            <a:round/>
          </a:ln>
        </p:spPr>
        <p:style>
          <a:lnRef idx="0">
            <a:scrgbClr r="0" g="0" b="0"/>
          </a:lnRef>
          <a:fillRef idx="0">
            <a:scrgbClr r="0" g="0" b="0"/>
          </a:fillRef>
          <a:effectRef idx="0">
            <a:scrgbClr r="0" g="0" b="0"/>
          </a:effectRef>
          <a:fontRef idx="minor"/>
        </p:style>
      </p:sp>
      <p:sp>
        <p:nvSpPr>
          <p:cNvPr id="42" name="Retângulo 41"/>
          <p:cNvSpPr/>
          <p:nvPr/>
        </p:nvSpPr>
        <p:spPr>
          <a:xfrm>
            <a:off x="10080000" y="2160000"/>
            <a:ext cx="23754240" cy="4536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nSpc>
                <a:spcPct val="100000"/>
              </a:lnSpc>
              <a:buNone/>
            </a:pPr>
            <a:r>
              <a:rPr lang="pt-PT" sz="12800" b="1" strike="noStrike" spc="-1" dirty="0">
                <a:solidFill>
                  <a:srgbClr val="788CC7"/>
                </a:solidFill>
                <a:latin typeface="Arial"/>
                <a:ea typeface="DejaVu Sans"/>
              </a:rPr>
              <a:t>Project </a:t>
            </a:r>
            <a:r>
              <a:rPr lang="pt-PT" sz="12800" b="1" strike="noStrike" spc="-1" dirty="0" err="1">
                <a:solidFill>
                  <a:srgbClr val="788CC7"/>
                </a:solidFill>
                <a:latin typeface="Arial"/>
                <a:ea typeface="DejaVu Sans"/>
              </a:rPr>
              <a:t>title</a:t>
            </a:r>
            <a:endParaRPr lang="pt-PT" sz="12800" b="0" strike="noStrike" spc="-1" dirty="0">
              <a:latin typeface="Arial"/>
            </a:endParaRPr>
          </a:p>
        </p:txBody>
      </p:sp>
      <p:pic>
        <p:nvPicPr>
          <p:cNvPr id="43" name="Imagem 42"/>
          <p:cNvPicPr/>
          <p:nvPr/>
        </p:nvPicPr>
        <p:blipFill>
          <a:blip r:embed="rId2"/>
          <a:stretch/>
        </p:blipFill>
        <p:spPr>
          <a:xfrm>
            <a:off x="12240000" y="44769960"/>
            <a:ext cx="22999320" cy="806040"/>
          </a:xfrm>
          <a:prstGeom prst="rect">
            <a:avLst/>
          </a:prstGeom>
          <a:ln w="0">
            <a:noFill/>
          </a:ln>
        </p:spPr>
      </p:pic>
      <p:sp>
        <p:nvSpPr>
          <p:cNvPr id="44" name="Retângulo 43"/>
          <p:cNvSpPr/>
          <p:nvPr/>
        </p:nvSpPr>
        <p:spPr>
          <a:xfrm>
            <a:off x="12168000" y="44244000"/>
            <a:ext cx="21744000" cy="8611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2800" b="0" strike="noStrike" spc="-1" dirty="0">
                <a:solidFill>
                  <a:srgbClr val="8D9AAF"/>
                </a:solidFill>
                <a:latin typeface="Arial"/>
              </a:rPr>
              <a:t>Reuma.pt </a:t>
            </a:r>
            <a:r>
              <a:rPr lang="pt-PT" sz="2800" b="0" strike="noStrike" spc="-1" dirty="0" err="1">
                <a:solidFill>
                  <a:srgbClr val="8D9AAF"/>
                </a:solidFill>
                <a:latin typeface="Arial"/>
              </a:rPr>
              <a:t>was</a:t>
            </a:r>
            <a:r>
              <a:rPr lang="pt-PT" sz="2800" b="0" strike="noStrike" spc="-1" dirty="0">
                <a:solidFill>
                  <a:srgbClr val="8D9AAF"/>
                </a:solidFill>
                <a:latin typeface="Arial"/>
              </a:rPr>
              <a:t> </a:t>
            </a:r>
            <a:r>
              <a:rPr lang="pt-PT" sz="2800" b="0" strike="noStrike" spc="-1" dirty="0" err="1">
                <a:solidFill>
                  <a:srgbClr val="8D9AAF"/>
                </a:solidFill>
                <a:latin typeface="Arial"/>
              </a:rPr>
              <a:t>developed</a:t>
            </a:r>
            <a:r>
              <a:rPr lang="pt-PT" sz="2800" b="0" strike="noStrike" spc="-1" dirty="0">
                <a:solidFill>
                  <a:srgbClr val="8D9AAF"/>
                </a:solidFill>
                <a:latin typeface="Arial"/>
              </a:rPr>
              <a:t> </a:t>
            </a:r>
            <a:r>
              <a:rPr lang="pt-PT" sz="2800" b="0" strike="noStrike" spc="-1" dirty="0" err="1">
                <a:solidFill>
                  <a:srgbClr val="8D9AAF"/>
                </a:solidFill>
                <a:latin typeface="Arial"/>
              </a:rPr>
              <a:t>with</a:t>
            </a:r>
            <a:r>
              <a:rPr lang="pt-PT" sz="2800" b="0" strike="noStrike" spc="-1" dirty="0">
                <a:solidFill>
                  <a:srgbClr val="8D9AAF"/>
                </a:solidFill>
                <a:latin typeface="Arial"/>
              </a:rPr>
              <a:t> </a:t>
            </a:r>
            <a:r>
              <a:rPr lang="pt-PT" sz="2800" b="0" strike="noStrike" spc="-1" dirty="0" err="1">
                <a:solidFill>
                  <a:srgbClr val="8D9AAF"/>
                </a:solidFill>
                <a:latin typeface="Arial"/>
              </a:rPr>
              <a:t>the</a:t>
            </a:r>
            <a:r>
              <a:rPr lang="pt-PT" sz="2800" b="0" strike="noStrike" spc="-1" dirty="0">
                <a:solidFill>
                  <a:srgbClr val="8D9AAF"/>
                </a:solidFill>
                <a:latin typeface="Arial"/>
              </a:rPr>
              <a:t> </a:t>
            </a:r>
            <a:r>
              <a:rPr lang="pt-PT" sz="2800" b="0" strike="noStrike" spc="-1" dirty="0" err="1">
                <a:solidFill>
                  <a:srgbClr val="8D9AAF"/>
                </a:solidFill>
                <a:latin typeface="Arial"/>
              </a:rPr>
              <a:t>support</a:t>
            </a:r>
            <a:r>
              <a:rPr lang="pt-PT" sz="2800" b="0" strike="noStrike" spc="-1" dirty="0">
                <a:solidFill>
                  <a:srgbClr val="8D9AAF"/>
                </a:solidFill>
                <a:latin typeface="Arial"/>
              </a:rPr>
              <a:t> </a:t>
            </a:r>
            <a:r>
              <a:rPr lang="pt-PT" sz="2800" b="0" strike="noStrike" spc="-1" dirty="0" err="1">
                <a:solidFill>
                  <a:srgbClr val="8D9AAF"/>
                </a:solidFill>
                <a:latin typeface="Arial"/>
              </a:rPr>
              <a:t>of</a:t>
            </a:r>
            <a:r>
              <a:rPr lang="pt-PT" sz="2800" b="0" strike="noStrike" spc="-1" dirty="0">
                <a:solidFill>
                  <a:srgbClr val="8D9AAF"/>
                </a:solidFill>
                <a:latin typeface="Arial"/>
              </a:rPr>
              <a:t> </a:t>
            </a:r>
            <a:r>
              <a:rPr lang="pt-PT" sz="2800" b="0" strike="noStrike" spc="-1" dirty="0" err="1">
                <a:solidFill>
                  <a:srgbClr val="8D9AAF"/>
                </a:solidFill>
                <a:latin typeface="Arial"/>
              </a:rPr>
              <a:t>the</a:t>
            </a:r>
            <a:r>
              <a:rPr lang="pt-PT" sz="2800" b="0" strike="noStrike" spc="-1" dirty="0">
                <a:solidFill>
                  <a:srgbClr val="8D9AAF"/>
                </a:solidFill>
                <a:latin typeface="Arial"/>
              </a:rPr>
              <a:t> </a:t>
            </a:r>
            <a:r>
              <a:rPr lang="pt-PT" sz="2800" b="0" strike="noStrike" spc="-1" dirty="0" err="1">
                <a:solidFill>
                  <a:srgbClr val="8D9AAF"/>
                </a:solidFill>
                <a:latin typeface="Arial"/>
              </a:rPr>
              <a:t>pharmaceutical</a:t>
            </a:r>
            <a:r>
              <a:rPr lang="pt-PT" sz="2800" b="0" strike="noStrike" spc="-1" dirty="0">
                <a:solidFill>
                  <a:srgbClr val="8D9AAF"/>
                </a:solidFill>
                <a:latin typeface="Arial"/>
              </a:rPr>
              <a:t> </a:t>
            </a:r>
            <a:r>
              <a:rPr lang="pt-PT" sz="2800" b="0" strike="noStrike" spc="-1" dirty="0" err="1">
                <a:solidFill>
                  <a:srgbClr val="8D9AAF"/>
                </a:solidFill>
                <a:latin typeface="Arial"/>
              </a:rPr>
              <a:t>industry</a:t>
            </a:r>
            <a:r>
              <a:rPr lang="pt-PT" sz="2800" b="0" strike="noStrike" spc="-1" dirty="0">
                <a:solidFill>
                  <a:srgbClr val="8D9AAF"/>
                </a:solidFill>
                <a:latin typeface="Arial"/>
              </a:rPr>
              <a:t> </a:t>
            </a:r>
            <a:r>
              <a:rPr lang="pt-PT" sz="2800" b="0" strike="noStrike" spc="-1" dirty="0" err="1">
                <a:solidFill>
                  <a:srgbClr val="8D9AAF"/>
                </a:solidFill>
                <a:latin typeface="Arial"/>
              </a:rPr>
              <a:t>and</a:t>
            </a:r>
            <a:r>
              <a:rPr lang="pt-PT" sz="2800" b="0" strike="noStrike" spc="-1" dirty="0">
                <a:solidFill>
                  <a:srgbClr val="8D9AAF"/>
                </a:solidFill>
                <a:latin typeface="Arial"/>
              </a:rPr>
              <a:t> </a:t>
            </a:r>
            <a:r>
              <a:rPr lang="pt-PT" sz="2800" b="0" strike="noStrike" spc="-1" dirty="0" err="1">
                <a:solidFill>
                  <a:srgbClr val="8D9AAF"/>
                </a:solidFill>
                <a:latin typeface="Arial"/>
              </a:rPr>
              <a:t>is</a:t>
            </a:r>
            <a:r>
              <a:rPr lang="pt-PT" sz="2800" b="0" strike="noStrike" spc="-1" dirty="0">
                <a:solidFill>
                  <a:srgbClr val="8D9AAF"/>
                </a:solidFill>
                <a:latin typeface="Arial"/>
              </a:rPr>
              <a:t> </a:t>
            </a:r>
            <a:r>
              <a:rPr lang="pt-PT" sz="2800" b="0" strike="noStrike" spc="-1" dirty="0" err="1">
                <a:solidFill>
                  <a:srgbClr val="8D9AAF"/>
                </a:solidFill>
                <a:latin typeface="Arial"/>
              </a:rPr>
              <a:t>currently</a:t>
            </a:r>
            <a:r>
              <a:rPr lang="pt-PT" sz="2800" b="0" strike="noStrike" spc="-1" dirty="0">
                <a:solidFill>
                  <a:srgbClr val="8D9AAF"/>
                </a:solidFill>
                <a:latin typeface="Arial"/>
              </a:rPr>
              <a:t> </a:t>
            </a:r>
            <a:r>
              <a:rPr lang="pt-PT" sz="2800" b="0" strike="noStrike" spc="-1" dirty="0" err="1">
                <a:solidFill>
                  <a:srgbClr val="8D9AAF"/>
                </a:solidFill>
                <a:latin typeface="Arial"/>
              </a:rPr>
              <a:t>supported</a:t>
            </a:r>
            <a:r>
              <a:rPr lang="pt-PT" sz="2800" b="0" strike="noStrike" spc="-1" dirty="0">
                <a:solidFill>
                  <a:srgbClr val="8D9AAF"/>
                </a:solidFill>
                <a:latin typeface="Arial"/>
              </a:rPr>
              <a:t> </a:t>
            </a:r>
            <a:r>
              <a:rPr lang="pt-PT" sz="2800" b="0" strike="noStrike" spc="-1" dirty="0" err="1">
                <a:solidFill>
                  <a:srgbClr val="8D9AAF"/>
                </a:solidFill>
                <a:latin typeface="Arial"/>
              </a:rPr>
              <a:t>by</a:t>
            </a:r>
            <a:r>
              <a:rPr lang="pt-PT" sz="2800" b="0" strike="noStrike" spc="-1" dirty="0">
                <a:solidFill>
                  <a:srgbClr val="8D9AAF"/>
                </a:solidFill>
                <a:latin typeface="Arial"/>
              </a:rPr>
              <a:t>:</a:t>
            </a:r>
            <a:endParaRPr lang="pt-PT" sz="2800" b="0" strike="noStrike" spc="-1" dirty="0">
              <a:latin typeface="Arial"/>
            </a:endParaRPr>
          </a:p>
        </p:txBody>
      </p:sp>
      <p:pic>
        <p:nvPicPr>
          <p:cNvPr id="45" name="Imagem 44"/>
          <p:cNvPicPr/>
          <p:nvPr/>
        </p:nvPicPr>
        <p:blipFill>
          <a:blip r:embed="rId3"/>
          <a:stretch/>
        </p:blipFill>
        <p:spPr>
          <a:xfrm>
            <a:off x="2221200" y="2088000"/>
            <a:ext cx="6346800" cy="4349160"/>
          </a:xfrm>
          <a:prstGeom prst="rect">
            <a:avLst/>
          </a:prstGeom>
          <a:ln w="0">
            <a:noFill/>
          </a:ln>
        </p:spPr>
      </p:pic>
      <p:pic>
        <p:nvPicPr>
          <p:cNvPr id="46" name="Imagem 45"/>
          <p:cNvPicPr/>
          <p:nvPr/>
        </p:nvPicPr>
        <p:blipFill>
          <a:blip r:embed="rId4"/>
          <a:stretch/>
        </p:blipFill>
        <p:spPr>
          <a:xfrm>
            <a:off x="6506280" y="44003880"/>
            <a:ext cx="3429720" cy="1983240"/>
          </a:xfrm>
          <a:prstGeom prst="rect">
            <a:avLst/>
          </a:prstGeom>
          <a:ln w="0">
            <a:noFill/>
          </a:ln>
        </p:spPr>
      </p:pic>
      <p:sp>
        <p:nvSpPr>
          <p:cNvPr id="47" name="Retângulo 46"/>
          <p:cNvSpPr/>
          <p:nvPr/>
        </p:nvSpPr>
        <p:spPr>
          <a:xfrm>
            <a:off x="19368000" y="12888000"/>
            <a:ext cx="14225400" cy="720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5400" b="1" strike="noStrike" cap="all" spc="-1" dirty="0" err="1">
                <a:solidFill>
                  <a:srgbClr val="355E88"/>
                </a:solidFill>
                <a:latin typeface="Arial"/>
                <a:ea typeface="DejaVu Sans"/>
              </a:rPr>
              <a:t>Results</a:t>
            </a:r>
            <a:endParaRPr lang="pt-PT" sz="5400" b="0" strike="noStrike" spc="-1" dirty="0">
              <a:latin typeface="Arial"/>
            </a:endParaRPr>
          </a:p>
        </p:txBody>
      </p:sp>
      <p:sp>
        <p:nvSpPr>
          <p:cNvPr id="48" name="Conexão reta 47"/>
          <p:cNvSpPr/>
          <p:nvPr/>
        </p:nvSpPr>
        <p:spPr>
          <a:xfrm>
            <a:off x="19464480" y="14399640"/>
            <a:ext cx="191952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49" name="Retângulo 48"/>
          <p:cNvSpPr/>
          <p:nvPr/>
        </p:nvSpPr>
        <p:spPr>
          <a:xfrm>
            <a:off x="19296000" y="15012000"/>
            <a:ext cx="14544000" cy="47721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32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endParaRPr lang="pt-PT" sz="3200" b="0" strike="noStrike" spc="-1">
              <a:latin typeface="Arial"/>
            </a:endParaRPr>
          </a:p>
          <a:p>
            <a:pPr>
              <a:lnSpc>
                <a:spcPct val="100000"/>
              </a:lnSpc>
              <a:buNone/>
            </a:pPr>
            <a:endParaRPr lang="pt-PT" sz="3200" b="0" strike="noStrike" spc="-1">
              <a:latin typeface="Arial"/>
            </a:endParaRPr>
          </a:p>
        </p:txBody>
      </p:sp>
      <p:sp>
        <p:nvSpPr>
          <p:cNvPr id="50" name="Conexão reta 49"/>
          <p:cNvSpPr/>
          <p:nvPr/>
        </p:nvSpPr>
        <p:spPr>
          <a:xfrm>
            <a:off x="2124000" y="35964360"/>
            <a:ext cx="191952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51" name="Retângulo 50"/>
          <p:cNvSpPr/>
          <p:nvPr/>
        </p:nvSpPr>
        <p:spPr>
          <a:xfrm>
            <a:off x="2088000" y="34488000"/>
            <a:ext cx="14636880" cy="936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nSpc>
                <a:spcPct val="100000"/>
              </a:lnSpc>
              <a:buNone/>
            </a:pPr>
            <a:r>
              <a:rPr lang="pt-PT" sz="4000" b="0" strike="noStrike" spc="-1" dirty="0">
                <a:solidFill>
                  <a:srgbClr val="00346A"/>
                </a:solidFill>
                <a:latin typeface="Arial"/>
                <a:ea typeface="DejaVu Sans"/>
              </a:rPr>
              <a:t>TABLE TITLE</a:t>
            </a:r>
            <a:endParaRPr lang="pt-PT" sz="4000" b="0" strike="noStrike" spc="-1" dirty="0">
              <a:latin typeface="Arial"/>
            </a:endParaRPr>
          </a:p>
        </p:txBody>
      </p:sp>
      <p:graphicFrame>
        <p:nvGraphicFramePr>
          <p:cNvPr id="52" name="Tabela 51"/>
          <p:cNvGraphicFramePr/>
          <p:nvPr>
            <p:extLst>
              <p:ext uri="{D42A27DB-BD31-4B8C-83A1-F6EECF244321}">
                <p14:modId xmlns:p14="http://schemas.microsoft.com/office/powerpoint/2010/main" val="2093868138"/>
              </p:ext>
            </p:extLst>
          </p:nvPr>
        </p:nvGraphicFramePr>
        <p:xfrm>
          <a:off x="2108160" y="36596160"/>
          <a:ext cx="14344560" cy="3579840"/>
        </p:xfrm>
        <a:graphic>
          <a:graphicData uri="http://schemas.openxmlformats.org/drawingml/2006/table">
            <a:tbl>
              <a:tblPr/>
              <a:tblGrid>
                <a:gridCol w="4780080">
                  <a:extLst>
                    <a:ext uri="{9D8B030D-6E8A-4147-A177-3AD203B41FA5}">
                      <a16:colId xmlns:a16="http://schemas.microsoft.com/office/drawing/2014/main" val="20000"/>
                    </a:ext>
                  </a:extLst>
                </a:gridCol>
                <a:gridCol w="4780080">
                  <a:extLst>
                    <a:ext uri="{9D8B030D-6E8A-4147-A177-3AD203B41FA5}">
                      <a16:colId xmlns:a16="http://schemas.microsoft.com/office/drawing/2014/main" val="20001"/>
                    </a:ext>
                  </a:extLst>
                </a:gridCol>
                <a:gridCol w="4784400">
                  <a:extLst>
                    <a:ext uri="{9D8B030D-6E8A-4147-A177-3AD203B41FA5}">
                      <a16:colId xmlns:a16="http://schemas.microsoft.com/office/drawing/2014/main" val="20002"/>
                    </a:ext>
                  </a:extLst>
                </a:gridCol>
              </a:tblGrid>
              <a:tr h="1192320">
                <a:tc>
                  <a:txBody>
                    <a:bodyPr/>
                    <a:lstStyle/>
                    <a:p>
                      <a:pPr algn="ctr">
                        <a:lnSpc>
                          <a:spcPct val="100000"/>
                        </a:lnSpc>
                        <a:buNone/>
                      </a:pPr>
                      <a:r>
                        <a:rPr lang="pt-PT" sz="2800" b="0" strike="noStrike" spc="-1" dirty="0" err="1">
                          <a:solidFill>
                            <a:srgbClr val="FFFFFF"/>
                          </a:solidFill>
                          <a:latin typeface="Arial"/>
                        </a:rPr>
                        <a:t>Header</a:t>
                      </a:r>
                      <a:endParaRPr lang="pt-PT" sz="2800" b="0" strike="noStrike" spc="-1" dirty="0">
                        <a:latin typeface="Arial"/>
                      </a:endParaRPr>
                    </a:p>
                  </a:txBody>
                  <a:tcPr marL="90000" marR="90000" anchor="ctr">
                    <a:lnL w="720">
                      <a:solidFill>
                        <a:srgbClr val="FFFFFF"/>
                      </a:solidFill>
                    </a:lnL>
                    <a:lnT w="720">
                      <a:solidFill>
                        <a:srgbClr val="FFFFFF"/>
                      </a:solidFill>
                    </a:lnT>
                    <a:lnB w="720">
                      <a:solidFill>
                        <a:srgbClr val="FFFFFF"/>
                      </a:solidFill>
                    </a:lnB>
                    <a:solidFill>
                      <a:srgbClr val="00346A"/>
                    </a:solidFill>
                  </a:tcPr>
                </a:tc>
                <a:tc>
                  <a:txBody>
                    <a:bodyPr/>
                    <a:lstStyle/>
                    <a:p>
                      <a:pPr algn="ctr">
                        <a:lnSpc>
                          <a:spcPct val="100000"/>
                        </a:lnSpc>
                        <a:buNone/>
                      </a:pPr>
                      <a:r>
                        <a:rPr lang="pt-PT" sz="2800" b="0" strike="noStrike" spc="-1" dirty="0" err="1">
                          <a:solidFill>
                            <a:srgbClr val="FFFFFF"/>
                          </a:solidFill>
                          <a:latin typeface="+mn-lt"/>
                        </a:rPr>
                        <a:t>Header</a:t>
                      </a:r>
                      <a:endParaRPr lang="pt-PT" sz="2800" b="0" strike="noStrike" spc="-1" dirty="0">
                        <a:latin typeface="Arial"/>
                      </a:endParaRPr>
                    </a:p>
                  </a:txBody>
                  <a:tcPr marL="90000" marR="90000" anchor="ctr">
                    <a:lnT w="720">
                      <a:solidFill>
                        <a:srgbClr val="FFFFFF"/>
                      </a:solidFill>
                    </a:lnT>
                    <a:lnB w="720">
                      <a:solidFill>
                        <a:srgbClr val="FFFFFF"/>
                      </a:solidFill>
                    </a:lnB>
                    <a:solidFill>
                      <a:srgbClr val="00346A"/>
                    </a:solidFill>
                  </a:tcPr>
                </a:tc>
                <a:tc>
                  <a:txBody>
                    <a:bodyPr/>
                    <a:lstStyle/>
                    <a:p>
                      <a:pPr algn="ctr">
                        <a:lnSpc>
                          <a:spcPct val="100000"/>
                        </a:lnSpc>
                        <a:buNone/>
                      </a:pPr>
                      <a:r>
                        <a:rPr lang="pt-PT" sz="2800" b="0" strike="noStrike" spc="-1" dirty="0" err="1">
                          <a:solidFill>
                            <a:srgbClr val="FFFFFF"/>
                          </a:solidFill>
                          <a:latin typeface="+mn-lt"/>
                        </a:rPr>
                        <a:t>Header</a:t>
                      </a:r>
                      <a:endParaRPr lang="pt-PT" sz="2800" b="0" strike="noStrike" spc="-1" dirty="0">
                        <a:latin typeface="Arial"/>
                      </a:endParaRPr>
                    </a:p>
                  </a:txBody>
                  <a:tcPr marL="90000" marR="90000" anchor="ctr">
                    <a:lnR w="720">
                      <a:solidFill>
                        <a:srgbClr val="FFFFFF"/>
                      </a:solidFill>
                    </a:lnR>
                    <a:lnT w="720">
                      <a:solidFill>
                        <a:srgbClr val="FFFFFF"/>
                      </a:solidFill>
                    </a:lnT>
                    <a:lnB w="720">
                      <a:solidFill>
                        <a:srgbClr val="FFFFFF"/>
                      </a:solidFill>
                    </a:lnB>
                    <a:solidFill>
                      <a:srgbClr val="00346A"/>
                    </a:solidFill>
                  </a:tcPr>
                </a:tc>
                <a:extLst>
                  <a:ext uri="{0D108BD9-81ED-4DB2-BD59-A6C34878D82A}">
                    <a16:rowId xmlns:a16="http://schemas.microsoft.com/office/drawing/2014/main" val="10000"/>
                  </a:ext>
                </a:extLst>
              </a:tr>
              <a:tr h="1192320">
                <a:tc>
                  <a:txBody>
                    <a:bodyPr/>
                    <a:lstStyle/>
                    <a:p>
                      <a:pPr algn="ctr">
                        <a:lnSpc>
                          <a:spcPct val="100000"/>
                        </a:lnSpc>
                        <a:buNone/>
                      </a:pPr>
                      <a:r>
                        <a:rPr lang="pt-PT" sz="3200" b="0" strike="noStrike" spc="-1">
                          <a:solidFill>
                            <a:srgbClr val="00346A"/>
                          </a:solidFill>
                          <a:latin typeface="Arial"/>
                        </a:rPr>
                        <a:t>Item 1</a:t>
                      </a:r>
                      <a:endParaRPr lang="pt-PT" sz="3200" b="0" strike="noStrike" spc="-1">
                        <a:latin typeface="Arial"/>
                      </a:endParaRPr>
                    </a:p>
                  </a:txBody>
                  <a:tcPr marL="90000" marR="90000" anchor="ctr">
                    <a:lnL w="720">
                      <a:solidFill>
                        <a:srgbClr val="FFFFFF"/>
                      </a:solidFill>
                    </a:lnL>
                    <a:lnT w="720" cap="flat" cmpd="sng" algn="ctr">
                      <a:solidFill>
                        <a:srgbClr val="FFFFFF"/>
                      </a:solidFill>
                      <a:prstDash val="solid"/>
                      <a:round/>
                      <a:headEnd type="none" w="med" len="med"/>
                      <a:tailEnd type="none" w="med" len="med"/>
                    </a:lnT>
                    <a:lnB w="720">
                      <a:solidFill>
                        <a:srgbClr val="FFFFFF"/>
                      </a:solidFill>
                    </a:lnB>
                    <a:solidFill>
                      <a:srgbClr val="FFFFFF"/>
                    </a:solidFill>
                  </a:tcPr>
                </a:tc>
                <a:tc>
                  <a:txBody>
                    <a:bodyPr/>
                    <a:lstStyle/>
                    <a:p>
                      <a:pPr algn="ctr">
                        <a:lnSpc>
                          <a:spcPct val="100000"/>
                        </a:lnSpc>
                        <a:buNone/>
                      </a:pPr>
                      <a:r>
                        <a:rPr lang="pt-PT" sz="3200" b="0" strike="noStrike" spc="-1">
                          <a:solidFill>
                            <a:srgbClr val="00346A"/>
                          </a:solidFill>
                          <a:latin typeface="Arial"/>
                        </a:rPr>
                        <a:t>150</a:t>
                      </a:r>
                      <a:endParaRPr lang="pt-PT" sz="3200" b="0" strike="noStrike" spc="-1">
                        <a:latin typeface="Arial"/>
                      </a:endParaRPr>
                    </a:p>
                  </a:txBody>
                  <a:tcPr marL="90000" marR="90000" anchor="ctr">
                    <a:lnT w="720" cap="flat" cmpd="sng" algn="ctr">
                      <a:solidFill>
                        <a:srgbClr val="FFFFFF"/>
                      </a:solidFill>
                      <a:prstDash val="solid"/>
                      <a:round/>
                      <a:headEnd type="none" w="med" len="med"/>
                      <a:tailEnd type="none" w="med" len="med"/>
                    </a:lnT>
                    <a:lnB w="720">
                      <a:solidFill>
                        <a:srgbClr val="FFFFFF"/>
                      </a:solidFill>
                    </a:lnB>
                    <a:solidFill>
                      <a:srgbClr val="FFFFFF"/>
                    </a:solidFill>
                  </a:tcPr>
                </a:tc>
                <a:tc>
                  <a:txBody>
                    <a:bodyPr/>
                    <a:lstStyle/>
                    <a:p>
                      <a:pPr algn="ctr">
                        <a:lnSpc>
                          <a:spcPct val="100000"/>
                        </a:lnSpc>
                        <a:buNone/>
                      </a:pPr>
                      <a:r>
                        <a:rPr lang="pt-PT" sz="3200" b="0" strike="noStrike" spc="-1">
                          <a:solidFill>
                            <a:srgbClr val="00346A"/>
                          </a:solidFill>
                          <a:latin typeface="Arial"/>
                        </a:rPr>
                        <a:t>180</a:t>
                      </a:r>
                      <a:endParaRPr lang="pt-PT" sz="3200" b="0" strike="noStrike" spc="-1">
                        <a:latin typeface="Arial"/>
                      </a:endParaRPr>
                    </a:p>
                  </a:txBody>
                  <a:tcPr marL="90000" marR="90000" anchor="ctr">
                    <a:lnR w="720">
                      <a:solidFill>
                        <a:srgbClr val="FFFFFF"/>
                      </a:solidFill>
                    </a:lnR>
                    <a:lnT w="720" cap="flat" cmpd="sng" algn="ctr">
                      <a:solidFill>
                        <a:srgbClr val="FFFFFF"/>
                      </a:solidFill>
                      <a:prstDash val="solid"/>
                      <a:round/>
                      <a:headEnd type="none" w="med" len="med"/>
                      <a:tailEnd type="none" w="med" len="med"/>
                    </a:lnT>
                    <a:lnB w="720">
                      <a:solidFill>
                        <a:srgbClr val="FFFFFF"/>
                      </a:solidFill>
                    </a:lnB>
                    <a:solidFill>
                      <a:srgbClr val="FFFFFF"/>
                    </a:solidFill>
                  </a:tcPr>
                </a:tc>
                <a:extLst>
                  <a:ext uri="{0D108BD9-81ED-4DB2-BD59-A6C34878D82A}">
                    <a16:rowId xmlns:a16="http://schemas.microsoft.com/office/drawing/2014/main" val="10001"/>
                  </a:ext>
                </a:extLst>
              </a:tr>
              <a:tr h="1195200">
                <a:tc>
                  <a:txBody>
                    <a:bodyPr/>
                    <a:lstStyle/>
                    <a:p>
                      <a:pPr algn="ctr">
                        <a:lnSpc>
                          <a:spcPct val="100000"/>
                        </a:lnSpc>
                        <a:buNone/>
                      </a:pPr>
                      <a:r>
                        <a:rPr lang="pt-PT" sz="3200" b="0" strike="noStrike" spc="-1">
                          <a:latin typeface="Arial"/>
                        </a:rPr>
                        <a:t>Item 2</a:t>
                      </a:r>
                    </a:p>
                  </a:txBody>
                  <a:tcPr marL="90000" marR="90000" anchor="ctr">
                    <a:lnL w="720">
                      <a:solidFill>
                        <a:srgbClr val="FFFFFF"/>
                      </a:solidFill>
                    </a:lnL>
                    <a:lnR w="720">
                      <a:solidFill>
                        <a:srgbClr val="FFFFFF"/>
                      </a:solidFill>
                    </a:lnR>
                    <a:lnT w="720" cap="flat" cmpd="sng" algn="ctr">
                      <a:solidFill>
                        <a:srgbClr val="FFFFFF"/>
                      </a:solidFill>
                      <a:prstDash val="solid"/>
                      <a:round/>
                      <a:headEnd type="none" w="med" len="med"/>
                      <a:tailEnd type="none" w="med" len="med"/>
                    </a:lnT>
                    <a:lnB w="720">
                      <a:solidFill>
                        <a:srgbClr val="FFFFFF"/>
                      </a:solidFill>
                    </a:lnB>
                    <a:solidFill>
                      <a:srgbClr val="FFFFFF"/>
                    </a:solidFill>
                  </a:tcPr>
                </a:tc>
                <a:tc>
                  <a:txBody>
                    <a:bodyPr/>
                    <a:lstStyle/>
                    <a:p>
                      <a:pPr algn="ctr">
                        <a:lnSpc>
                          <a:spcPct val="100000"/>
                        </a:lnSpc>
                        <a:buNone/>
                      </a:pPr>
                      <a:r>
                        <a:rPr lang="pt-PT" sz="3200" b="0" strike="noStrike" spc="-1">
                          <a:latin typeface="Arial"/>
                        </a:rPr>
                        <a:t>160</a:t>
                      </a:r>
                    </a:p>
                  </a:txBody>
                  <a:tcPr marL="90000" marR="90000" anchor="ctr">
                    <a:lnL w="720" cap="flat" cmpd="sng" algn="ctr">
                      <a:solidFill>
                        <a:srgbClr val="FFFFFF"/>
                      </a:solidFill>
                      <a:prstDash val="solid"/>
                      <a:round/>
                      <a:headEnd type="none" w="med" len="med"/>
                      <a:tailEnd type="none" w="med" len="med"/>
                    </a:lnL>
                    <a:lnT w="720" cap="flat" cmpd="sng" algn="ctr">
                      <a:solidFill>
                        <a:srgbClr val="FFFFFF"/>
                      </a:solidFill>
                      <a:prstDash val="solid"/>
                      <a:round/>
                      <a:headEnd type="none" w="med" len="med"/>
                      <a:tailEnd type="none" w="med" len="med"/>
                    </a:lnT>
                    <a:lnB w="720">
                      <a:solidFill>
                        <a:srgbClr val="FFFFFF"/>
                      </a:solidFill>
                    </a:lnB>
                    <a:solidFill>
                      <a:srgbClr val="FFFFFF"/>
                    </a:solidFill>
                  </a:tcPr>
                </a:tc>
                <a:tc>
                  <a:txBody>
                    <a:bodyPr/>
                    <a:lstStyle/>
                    <a:p>
                      <a:pPr algn="ctr">
                        <a:lnSpc>
                          <a:spcPct val="100000"/>
                        </a:lnSpc>
                        <a:buNone/>
                      </a:pPr>
                      <a:r>
                        <a:rPr lang="pt-PT" sz="3200" b="0" strike="noStrike" spc="-1" dirty="0">
                          <a:latin typeface="Arial"/>
                        </a:rPr>
                        <a:t>75</a:t>
                      </a:r>
                    </a:p>
                  </a:txBody>
                  <a:tcPr marL="90000" marR="90000" anchor="ctr">
                    <a:lnR w="720">
                      <a:solidFill>
                        <a:srgbClr val="FFFFFF"/>
                      </a:solidFill>
                    </a:lnR>
                    <a:lnT w="720" cap="flat" cmpd="sng" algn="ctr">
                      <a:solidFill>
                        <a:srgbClr val="FFFFFF"/>
                      </a:solidFill>
                      <a:prstDash val="solid"/>
                      <a:round/>
                      <a:headEnd type="none" w="med" len="med"/>
                      <a:tailEnd type="none" w="med" len="med"/>
                    </a:lnT>
                    <a:lnB w="720">
                      <a:solidFill>
                        <a:srgbClr val="FFFFFF"/>
                      </a:solidFill>
                    </a:lnB>
                    <a:solidFill>
                      <a:srgbClr val="FFFFFF"/>
                    </a:solidFill>
                  </a:tcPr>
                </a:tc>
                <a:extLst>
                  <a:ext uri="{0D108BD9-81ED-4DB2-BD59-A6C34878D82A}">
                    <a16:rowId xmlns:a16="http://schemas.microsoft.com/office/drawing/2014/main" val="10002"/>
                  </a:ext>
                </a:extLst>
              </a:tr>
            </a:tbl>
          </a:graphicData>
        </a:graphic>
      </p:graphicFrame>
      <p:sp>
        <p:nvSpPr>
          <p:cNvPr id="53" name="Retângulo 52"/>
          <p:cNvSpPr/>
          <p:nvPr/>
        </p:nvSpPr>
        <p:spPr>
          <a:xfrm>
            <a:off x="19368000" y="20016000"/>
            <a:ext cx="14225400" cy="720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5400" b="1" strike="noStrike" cap="all" spc="-1" dirty="0" err="1">
                <a:solidFill>
                  <a:srgbClr val="355E88"/>
                </a:solidFill>
                <a:latin typeface="Arial"/>
                <a:ea typeface="DejaVu Sans"/>
              </a:rPr>
              <a:t>discussion</a:t>
            </a:r>
            <a:endParaRPr lang="pt-PT" sz="5400" b="0" strike="noStrike" spc="-1" dirty="0">
              <a:latin typeface="Arial"/>
            </a:endParaRPr>
          </a:p>
        </p:txBody>
      </p:sp>
      <p:sp>
        <p:nvSpPr>
          <p:cNvPr id="54" name="Conexão reta 53"/>
          <p:cNvSpPr/>
          <p:nvPr/>
        </p:nvSpPr>
        <p:spPr>
          <a:xfrm>
            <a:off x="19464480" y="21527640"/>
            <a:ext cx="191952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55" name="Retângulo 54"/>
          <p:cNvSpPr/>
          <p:nvPr/>
        </p:nvSpPr>
        <p:spPr>
          <a:xfrm>
            <a:off x="19296000" y="22140000"/>
            <a:ext cx="14544000" cy="47721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32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endParaRPr lang="pt-PT" sz="3200" b="0" strike="noStrike" spc="-1">
              <a:latin typeface="Arial"/>
            </a:endParaRPr>
          </a:p>
          <a:p>
            <a:pPr>
              <a:lnSpc>
                <a:spcPct val="100000"/>
              </a:lnSpc>
              <a:buNone/>
            </a:pPr>
            <a:endParaRPr lang="pt-PT" sz="3200" b="0" strike="noStrike" spc="-1">
              <a:latin typeface="Arial"/>
            </a:endParaRPr>
          </a:p>
        </p:txBody>
      </p:sp>
      <p:sp>
        <p:nvSpPr>
          <p:cNvPr id="56" name="Retângulo 55"/>
          <p:cNvSpPr/>
          <p:nvPr/>
        </p:nvSpPr>
        <p:spPr>
          <a:xfrm>
            <a:off x="19368000" y="27303840"/>
            <a:ext cx="14225400" cy="720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5400" b="1" strike="noStrike" cap="all" spc="-1" dirty="0" err="1">
                <a:solidFill>
                  <a:srgbClr val="355E88"/>
                </a:solidFill>
                <a:latin typeface="Arial"/>
                <a:ea typeface="DejaVu Sans"/>
              </a:rPr>
              <a:t>Conclusions</a:t>
            </a:r>
            <a:endParaRPr lang="pt-PT" sz="5400" b="0" strike="noStrike" spc="-1" dirty="0">
              <a:latin typeface="Arial"/>
            </a:endParaRPr>
          </a:p>
        </p:txBody>
      </p:sp>
      <p:sp>
        <p:nvSpPr>
          <p:cNvPr id="57" name="Conexão reta 56"/>
          <p:cNvSpPr/>
          <p:nvPr/>
        </p:nvSpPr>
        <p:spPr>
          <a:xfrm>
            <a:off x="19464480" y="28815480"/>
            <a:ext cx="191952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58" name="Retângulo 57"/>
          <p:cNvSpPr/>
          <p:nvPr/>
        </p:nvSpPr>
        <p:spPr>
          <a:xfrm>
            <a:off x="19296000" y="29427840"/>
            <a:ext cx="14544000" cy="47721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32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endParaRPr lang="pt-PT" sz="3200" b="0" strike="noStrike" spc="-1">
              <a:latin typeface="Arial"/>
            </a:endParaRPr>
          </a:p>
          <a:p>
            <a:pPr>
              <a:lnSpc>
                <a:spcPct val="100000"/>
              </a:lnSpc>
              <a:buNone/>
            </a:pPr>
            <a:endParaRPr lang="pt-PT" sz="3200" b="0" strike="noStrike" spc="-1">
              <a:latin typeface="Arial"/>
            </a:endParaRPr>
          </a:p>
        </p:txBody>
      </p:sp>
      <p:sp>
        <p:nvSpPr>
          <p:cNvPr id="59" name="Retângulo 58"/>
          <p:cNvSpPr/>
          <p:nvPr/>
        </p:nvSpPr>
        <p:spPr>
          <a:xfrm>
            <a:off x="19368000" y="34488000"/>
            <a:ext cx="14225400" cy="720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5400" b="1" strike="noStrike" cap="all" spc="-1" dirty="0" err="1">
                <a:solidFill>
                  <a:srgbClr val="355E88"/>
                </a:solidFill>
                <a:latin typeface="Arial"/>
                <a:ea typeface="DejaVu Sans"/>
              </a:rPr>
              <a:t>references</a:t>
            </a:r>
            <a:endParaRPr lang="pt-PT" sz="5400" b="0" strike="noStrike" spc="-1" dirty="0">
              <a:latin typeface="Arial"/>
            </a:endParaRPr>
          </a:p>
        </p:txBody>
      </p:sp>
      <p:sp>
        <p:nvSpPr>
          <p:cNvPr id="60" name="Conexão reta 59"/>
          <p:cNvSpPr/>
          <p:nvPr/>
        </p:nvSpPr>
        <p:spPr>
          <a:xfrm>
            <a:off x="19464480" y="35999640"/>
            <a:ext cx="191952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61" name="Retângulo 60"/>
          <p:cNvSpPr/>
          <p:nvPr/>
        </p:nvSpPr>
        <p:spPr>
          <a:xfrm>
            <a:off x="19296000" y="36612000"/>
            <a:ext cx="14544000" cy="47721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32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endParaRPr lang="pt-PT" sz="3200" b="0" strike="noStrike" spc="-1">
              <a:latin typeface="Arial"/>
            </a:endParaRPr>
          </a:p>
          <a:p>
            <a:pPr>
              <a:lnSpc>
                <a:spcPct val="100000"/>
              </a:lnSpc>
              <a:buNone/>
            </a:pPr>
            <a:endParaRPr lang="pt-PT" sz="3200" b="0" strike="noStrike" spc="-1">
              <a:latin typeface="Arial"/>
            </a:endParaRPr>
          </a:p>
        </p:txBody>
      </p:sp>
      <p:sp>
        <p:nvSpPr>
          <p:cNvPr id="62" name="Retângulo 61"/>
          <p:cNvSpPr/>
          <p:nvPr/>
        </p:nvSpPr>
        <p:spPr>
          <a:xfrm>
            <a:off x="2016000" y="12888000"/>
            <a:ext cx="14225400" cy="720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5400" b="1" strike="noStrike" cap="all" spc="-1" dirty="0" err="1">
                <a:solidFill>
                  <a:srgbClr val="355E88"/>
                </a:solidFill>
                <a:latin typeface="Arial"/>
                <a:ea typeface="DejaVu Sans"/>
              </a:rPr>
              <a:t>introduction</a:t>
            </a:r>
            <a:endParaRPr lang="pt-PT" sz="5400" b="0" strike="noStrike" spc="-1" dirty="0">
              <a:latin typeface="Arial"/>
            </a:endParaRPr>
          </a:p>
        </p:txBody>
      </p:sp>
      <p:sp>
        <p:nvSpPr>
          <p:cNvPr id="63" name="Conexão reta 62"/>
          <p:cNvSpPr/>
          <p:nvPr/>
        </p:nvSpPr>
        <p:spPr>
          <a:xfrm>
            <a:off x="2112480" y="14399640"/>
            <a:ext cx="191952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64" name="Retângulo 63"/>
          <p:cNvSpPr/>
          <p:nvPr/>
        </p:nvSpPr>
        <p:spPr>
          <a:xfrm>
            <a:off x="1944000" y="15012000"/>
            <a:ext cx="14544000" cy="47721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32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endParaRPr lang="pt-PT" sz="3200" b="0" strike="noStrike" spc="-1">
              <a:latin typeface="Arial"/>
            </a:endParaRPr>
          </a:p>
          <a:p>
            <a:pPr>
              <a:lnSpc>
                <a:spcPct val="100000"/>
              </a:lnSpc>
              <a:buNone/>
            </a:pPr>
            <a:endParaRPr lang="pt-PT" sz="3200" b="0" strike="noStrike" spc="-1">
              <a:latin typeface="Arial"/>
            </a:endParaRPr>
          </a:p>
        </p:txBody>
      </p:sp>
      <p:sp>
        <p:nvSpPr>
          <p:cNvPr id="65" name="Retângulo 64"/>
          <p:cNvSpPr/>
          <p:nvPr/>
        </p:nvSpPr>
        <p:spPr>
          <a:xfrm>
            <a:off x="2088000" y="20016000"/>
            <a:ext cx="14225400" cy="720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5400" b="1" strike="noStrike" cap="all" spc="-1" dirty="0" err="1">
                <a:solidFill>
                  <a:srgbClr val="355E88"/>
                </a:solidFill>
                <a:latin typeface="Arial"/>
                <a:ea typeface="DejaVu Sans"/>
              </a:rPr>
              <a:t>objectives</a:t>
            </a:r>
            <a:endParaRPr lang="pt-PT" sz="5400" b="0" strike="noStrike" spc="-1" dirty="0">
              <a:latin typeface="Arial"/>
            </a:endParaRPr>
          </a:p>
        </p:txBody>
      </p:sp>
      <p:sp>
        <p:nvSpPr>
          <p:cNvPr id="66" name="Conexão reta 65"/>
          <p:cNvSpPr/>
          <p:nvPr/>
        </p:nvSpPr>
        <p:spPr>
          <a:xfrm>
            <a:off x="2184480" y="21527640"/>
            <a:ext cx="191952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67" name="Retângulo 66"/>
          <p:cNvSpPr/>
          <p:nvPr/>
        </p:nvSpPr>
        <p:spPr>
          <a:xfrm>
            <a:off x="2016000" y="22140000"/>
            <a:ext cx="14544000" cy="47721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32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endParaRPr lang="pt-PT" sz="3200" b="0" strike="noStrike" spc="-1">
              <a:latin typeface="Arial"/>
            </a:endParaRPr>
          </a:p>
          <a:p>
            <a:pPr>
              <a:lnSpc>
                <a:spcPct val="100000"/>
              </a:lnSpc>
              <a:buNone/>
            </a:pPr>
            <a:endParaRPr lang="pt-PT" sz="3200" b="0" strike="noStrike" spc="-1">
              <a:latin typeface="Arial"/>
            </a:endParaRPr>
          </a:p>
        </p:txBody>
      </p:sp>
      <p:sp>
        <p:nvSpPr>
          <p:cNvPr id="68" name="Retângulo 67"/>
          <p:cNvSpPr/>
          <p:nvPr/>
        </p:nvSpPr>
        <p:spPr>
          <a:xfrm>
            <a:off x="2016000" y="27303840"/>
            <a:ext cx="14225400" cy="720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5400" b="1" strike="noStrike" cap="all" spc="-1" dirty="0" err="1">
                <a:solidFill>
                  <a:srgbClr val="355E88"/>
                </a:solidFill>
                <a:latin typeface="Arial"/>
                <a:ea typeface="DejaVu Sans"/>
              </a:rPr>
              <a:t>methods</a:t>
            </a:r>
            <a:endParaRPr lang="pt-PT" sz="5400" b="0" strike="noStrike" spc="-1" dirty="0">
              <a:latin typeface="Arial"/>
            </a:endParaRPr>
          </a:p>
        </p:txBody>
      </p:sp>
      <p:sp>
        <p:nvSpPr>
          <p:cNvPr id="69" name="Conexão reta 68"/>
          <p:cNvSpPr/>
          <p:nvPr/>
        </p:nvSpPr>
        <p:spPr>
          <a:xfrm>
            <a:off x="2112480" y="28815480"/>
            <a:ext cx="191952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70" name="Retângulo 69"/>
          <p:cNvSpPr/>
          <p:nvPr/>
        </p:nvSpPr>
        <p:spPr>
          <a:xfrm>
            <a:off x="1944000" y="29427840"/>
            <a:ext cx="14544000" cy="47721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32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endParaRPr lang="pt-PT" sz="3200" b="0" strike="noStrike" spc="-1">
              <a:latin typeface="Arial"/>
            </a:endParaRPr>
          </a:p>
          <a:p>
            <a:pPr>
              <a:lnSpc>
                <a:spcPct val="100000"/>
              </a:lnSpc>
              <a:buNone/>
            </a:pPr>
            <a:endParaRPr lang="pt-PT" sz="3200" b="0" strike="noStrike" spc="-1">
              <a:latin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328</TotalTime>
  <Words>657</Words>
  <Application>Microsoft Office PowerPoint</Application>
  <PresentationFormat>Personalizados</PresentationFormat>
  <Paragraphs>28</Paragraphs>
  <Slides>1</Slides>
  <Notes>0</Notes>
  <HiddenSlides>0</HiddenSlides>
  <MMClips>0</MMClips>
  <ScaleCrop>false</ScaleCrop>
  <HeadingPairs>
    <vt:vector size="6" baseType="variant">
      <vt:variant>
        <vt:lpstr>Tipos de letra usados</vt:lpstr>
      </vt:variant>
      <vt:variant>
        <vt:i4>3</vt:i4>
      </vt:variant>
      <vt:variant>
        <vt:lpstr>Tema</vt:lpstr>
      </vt:variant>
      <vt:variant>
        <vt:i4>1</vt:i4>
      </vt:variant>
      <vt:variant>
        <vt:lpstr>Títulos dos diapositivos</vt:lpstr>
      </vt:variant>
      <vt:variant>
        <vt:i4>1</vt:i4>
      </vt:variant>
    </vt:vector>
  </HeadingPairs>
  <TitlesOfParts>
    <vt:vector size="5" baseType="lpstr">
      <vt:lpstr>Arial</vt:lpstr>
      <vt:lpstr>Symbol</vt:lpstr>
      <vt:lpstr>Wingdings</vt:lpstr>
      <vt:lpstr>Office Theme</vt:lpstr>
      <vt:lpstr>Apresentação do PowerPoint</vt:lpstr>
    </vt:vector>
  </TitlesOfParts>
  <Company>happybrands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SPR</dc:creator>
  <dc:description/>
  <cp:lastModifiedBy>Reuma.pt SPR</cp:lastModifiedBy>
  <cp:revision>62</cp:revision>
  <dcterms:created xsi:type="dcterms:W3CDTF">2012-03-28T16:35:24Z</dcterms:created>
  <dcterms:modified xsi:type="dcterms:W3CDTF">2022-02-11T16:50:28Z</dcterms:modified>
  <dc:language>pt-PT</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vt:i4>
  </property>
  <property fmtid="{D5CDD505-2E9C-101B-9397-08002B2CF9AE}" pid="3" name="PresentationFormat">
    <vt:lpwstr>Personalizados</vt:lpwstr>
  </property>
  <property fmtid="{D5CDD505-2E9C-101B-9397-08002B2CF9AE}" pid="4" name="Slides">
    <vt:i4>1</vt:i4>
  </property>
</Properties>
</file>