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399288" cy="39600188"/>
  <p:notesSz cx="7559675" cy="10691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556"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4" name="PlaceHolder 2"/>
          <p:cNvSpPr>
            <a:spLocks noGrp="1"/>
          </p:cNvSpPr>
          <p:nvPr>
            <p:ph/>
          </p:nvPr>
        </p:nvSpPr>
        <p:spPr>
          <a:xfrm>
            <a:off x="1619640" y="9266400"/>
            <a:ext cx="2915892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5" name="PlaceHolder 3"/>
          <p:cNvSpPr>
            <a:spLocks noGrp="1"/>
          </p:cNvSpPr>
          <p:nvPr>
            <p:ph/>
          </p:nvPr>
        </p:nvSpPr>
        <p:spPr>
          <a:xfrm>
            <a:off x="1619640" y="21263040"/>
            <a:ext cx="2915892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7" name="PlaceHolder 2"/>
          <p:cNvSpPr>
            <a:spLocks noGrp="1"/>
          </p:cNvSpPr>
          <p:nvPr>
            <p:ph/>
          </p:nvPr>
        </p:nvSpPr>
        <p:spPr>
          <a:xfrm>
            <a:off x="161964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8" name="PlaceHolder 3"/>
          <p:cNvSpPr>
            <a:spLocks noGrp="1"/>
          </p:cNvSpPr>
          <p:nvPr>
            <p:ph/>
          </p:nvPr>
        </p:nvSpPr>
        <p:spPr>
          <a:xfrm>
            <a:off x="1656072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9" name="PlaceHolder 4"/>
          <p:cNvSpPr>
            <a:spLocks noGrp="1"/>
          </p:cNvSpPr>
          <p:nvPr>
            <p:ph/>
          </p:nvPr>
        </p:nvSpPr>
        <p:spPr>
          <a:xfrm>
            <a:off x="161964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0" name="PlaceHolder 5"/>
          <p:cNvSpPr>
            <a:spLocks noGrp="1"/>
          </p:cNvSpPr>
          <p:nvPr>
            <p:ph/>
          </p:nvPr>
        </p:nvSpPr>
        <p:spPr>
          <a:xfrm>
            <a:off x="1656072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2" name="PlaceHolder 2"/>
          <p:cNvSpPr>
            <a:spLocks noGrp="1"/>
          </p:cNvSpPr>
          <p:nvPr>
            <p:ph/>
          </p:nvPr>
        </p:nvSpPr>
        <p:spPr>
          <a:xfrm>
            <a:off x="1619640" y="926640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3" name="PlaceHolder 3"/>
          <p:cNvSpPr>
            <a:spLocks noGrp="1"/>
          </p:cNvSpPr>
          <p:nvPr>
            <p:ph/>
          </p:nvPr>
        </p:nvSpPr>
        <p:spPr>
          <a:xfrm>
            <a:off x="11478240" y="926640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4" name="PlaceHolder 4"/>
          <p:cNvSpPr>
            <a:spLocks noGrp="1"/>
          </p:cNvSpPr>
          <p:nvPr>
            <p:ph/>
          </p:nvPr>
        </p:nvSpPr>
        <p:spPr>
          <a:xfrm>
            <a:off x="21336840" y="926640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5" name="PlaceHolder 5"/>
          <p:cNvSpPr>
            <a:spLocks noGrp="1"/>
          </p:cNvSpPr>
          <p:nvPr>
            <p:ph/>
          </p:nvPr>
        </p:nvSpPr>
        <p:spPr>
          <a:xfrm>
            <a:off x="1619640" y="2126304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6" name="PlaceHolder 6"/>
          <p:cNvSpPr>
            <a:spLocks noGrp="1"/>
          </p:cNvSpPr>
          <p:nvPr>
            <p:ph/>
          </p:nvPr>
        </p:nvSpPr>
        <p:spPr>
          <a:xfrm>
            <a:off x="11478240" y="2126304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37" name="PlaceHolder 7"/>
          <p:cNvSpPr>
            <a:spLocks noGrp="1"/>
          </p:cNvSpPr>
          <p:nvPr>
            <p:ph/>
          </p:nvPr>
        </p:nvSpPr>
        <p:spPr>
          <a:xfrm>
            <a:off x="21336840" y="21263040"/>
            <a:ext cx="938880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3" name="PlaceHolder 2"/>
          <p:cNvSpPr>
            <a:spLocks noGrp="1"/>
          </p:cNvSpPr>
          <p:nvPr>
            <p:ph type="subTitle"/>
          </p:nvPr>
        </p:nvSpPr>
        <p:spPr>
          <a:xfrm>
            <a:off x="1619640" y="9266400"/>
            <a:ext cx="29158920" cy="2296764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5" name="PlaceHolder 2"/>
          <p:cNvSpPr>
            <a:spLocks noGrp="1"/>
          </p:cNvSpPr>
          <p:nvPr>
            <p:ph/>
          </p:nvPr>
        </p:nvSpPr>
        <p:spPr>
          <a:xfrm>
            <a:off x="1619640" y="9266400"/>
            <a:ext cx="29158920" cy="229676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7" name="PlaceHolder 2"/>
          <p:cNvSpPr>
            <a:spLocks noGrp="1"/>
          </p:cNvSpPr>
          <p:nvPr>
            <p:ph/>
          </p:nvPr>
        </p:nvSpPr>
        <p:spPr>
          <a:xfrm>
            <a:off x="161964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8" name="PlaceHolder 3"/>
          <p:cNvSpPr>
            <a:spLocks noGrp="1"/>
          </p:cNvSpPr>
          <p:nvPr>
            <p:ph/>
          </p:nvPr>
        </p:nvSpPr>
        <p:spPr>
          <a:xfrm>
            <a:off x="1656072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619640" y="1580040"/>
            <a:ext cx="29158920" cy="30654360"/>
          </a:xfrm>
          <a:prstGeom prst="rect">
            <a:avLst/>
          </a:prstGeom>
          <a:noFill/>
          <a:ln w="0">
            <a:noFill/>
          </a:ln>
        </p:spPr>
        <p:txBody>
          <a:bodyPr lIns="0" tIns="0" rIns="0" bIns="0" anchor="ctr">
            <a:noAutofit/>
          </a:bodyPr>
          <a:lstStyle/>
          <a:p>
            <a:pPr algn="ctr">
              <a:buNone/>
            </a:pPr>
            <a:endParaRPr lang="pt-PT"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2" name="PlaceHolder 2"/>
          <p:cNvSpPr>
            <a:spLocks noGrp="1"/>
          </p:cNvSpPr>
          <p:nvPr>
            <p:ph/>
          </p:nvPr>
        </p:nvSpPr>
        <p:spPr>
          <a:xfrm>
            <a:off x="161964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3" name="PlaceHolder 3"/>
          <p:cNvSpPr>
            <a:spLocks noGrp="1"/>
          </p:cNvSpPr>
          <p:nvPr>
            <p:ph/>
          </p:nvPr>
        </p:nvSpPr>
        <p:spPr>
          <a:xfrm>
            <a:off x="1656072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4" name="PlaceHolder 4"/>
          <p:cNvSpPr>
            <a:spLocks noGrp="1"/>
          </p:cNvSpPr>
          <p:nvPr>
            <p:ph/>
          </p:nvPr>
        </p:nvSpPr>
        <p:spPr>
          <a:xfrm>
            <a:off x="161964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16" name="PlaceHolder 2"/>
          <p:cNvSpPr>
            <a:spLocks noGrp="1"/>
          </p:cNvSpPr>
          <p:nvPr>
            <p:ph/>
          </p:nvPr>
        </p:nvSpPr>
        <p:spPr>
          <a:xfrm>
            <a:off x="1619640" y="9266400"/>
            <a:ext cx="14229360" cy="2296764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7" name="PlaceHolder 3"/>
          <p:cNvSpPr>
            <a:spLocks noGrp="1"/>
          </p:cNvSpPr>
          <p:nvPr>
            <p:ph/>
          </p:nvPr>
        </p:nvSpPr>
        <p:spPr>
          <a:xfrm>
            <a:off x="1656072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18" name="PlaceHolder 4"/>
          <p:cNvSpPr>
            <a:spLocks noGrp="1"/>
          </p:cNvSpPr>
          <p:nvPr>
            <p:ph/>
          </p:nvPr>
        </p:nvSpPr>
        <p:spPr>
          <a:xfrm>
            <a:off x="16560720" y="2126304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endParaRPr lang="pt-PT" sz="4400" b="0" strike="noStrike" spc="-1">
              <a:latin typeface="Arial"/>
            </a:endParaRPr>
          </a:p>
        </p:txBody>
      </p:sp>
      <p:sp>
        <p:nvSpPr>
          <p:cNvPr id="20" name="PlaceHolder 2"/>
          <p:cNvSpPr>
            <a:spLocks noGrp="1"/>
          </p:cNvSpPr>
          <p:nvPr>
            <p:ph/>
          </p:nvPr>
        </p:nvSpPr>
        <p:spPr>
          <a:xfrm>
            <a:off x="161964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1" name="PlaceHolder 3"/>
          <p:cNvSpPr>
            <a:spLocks noGrp="1"/>
          </p:cNvSpPr>
          <p:nvPr>
            <p:ph/>
          </p:nvPr>
        </p:nvSpPr>
        <p:spPr>
          <a:xfrm>
            <a:off x="16560720" y="9266400"/>
            <a:ext cx="14229360" cy="10955520"/>
          </a:xfrm>
          <a:prstGeom prst="rect">
            <a:avLst/>
          </a:prstGeom>
          <a:noFill/>
          <a:ln w="0">
            <a:noFill/>
          </a:ln>
        </p:spPr>
        <p:txBody>
          <a:bodyPr lIns="0" tIns="0" rIns="0" bIns="0" anchor="t">
            <a:normAutofit/>
          </a:bodyPr>
          <a:lstStyle/>
          <a:p>
            <a:endParaRPr lang="pt-PT" sz="3200" b="0" strike="noStrike" spc="-1">
              <a:latin typeface="Arial"/>
            </a:endParaRPr>
          </a:p>
        </p:txBody>
      </p:sp>
      <p:sp>
        <p:nvSpPr>
          <p:cNvPr id="22" name="PlaceHolder 4"/>
          <p:cNvSpPr>
            <a:spLocks noGrp="1"/>
          </p:cNvSpPr>
          <p:nvPr>
            <p:ph/>
          </p:nvPr>
        </p:nvSpPr>
        <p:spPr>
          <a:xfrm>
            <a:off x="1619640" y="21263040"/>
            <a:ext cx="29158920" cy="10955520"/>
          </a:xfrm>
          <a:prstGeom prst="rect">
            <a:avLst/>
          </a:prstGeom>
          <a:noFill/>
          <a:ln w="0">
            <a:noFill/>
          </a:ln>
        </p:spPr>
        <p:txBody>
          <a:bodyPr lIns="0" tIns="0" rIns="0" bIns="0" anchor="t">
            <a:normAutofit/>
          </a:bodyPr>
          <a:lstStyle/>
          <a:p>
            <a:endParaRPr lang="pt-PT"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1580040"/>
            <a:ext cx="29158920" cy="6612840"/>
          </a:xfrm>
          <a:prstGeom prst="rect">
            <a:avLst/>
          </a:prstGeom>
          <a:noFill/>
          <a:ln w="0">
            <a:noFill/>
          </a:ln>
        </p:spPr>
        <p:txBody>
          <a:bodyPr lIns="0" tIns="0" rIns="0" bIns="0" anchor="ctr">
            <a:noAutofit/>
          </a:bodyPr>
          <a:lstStyle/>
          <a:p>
            <a:pPr algn="ctr">
              <a:buNone/>
            </a:pPr>
            <a:r>
              <a:rPr lang="pt-PT" sz="4400" b="0" strike="noStrike" spc="-1">
                <a:latin typeface="Arial"/>
              </a:rPr>
              <a:t>Click to edit the title text format</a:t>
            </a:r>
          </a:p>
        </p:txBody>
      </p:sp>
      <p:sp>
        <p:nvSpPr>
          <p:cNvPr id="3" name="PlaceHolder 2"/>
          <p:cNvSpPr>
            <a:spLocks noGrp="1"/>
          </p:cNvSpPr>
          <p:nvPr>
            <p:ph type="body"/>
          </p:nvPr>
        </p:nvSpPr>
        <p:spPr>
          <a:xfrm>
            <a:off x="1619640" y="9266400"/>
            <a:ext cx="29158920" cy="2296764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pt-PT"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pt-PT" sz="2800" b="0" strike="noStrike" spc="-1">
                <a:latin typeface="Arial"/>
              </a:rPr>
              <a:t>Second Outline Level</a:t>
            </a:r>
          </a:p>
          <a:p>
            <a:pPr marL="1296000" lvl="2" indent="-288000">
              <a:spcBef>
                <a:spcPts val="850"/>
              </a:spcBef>
              <a:buClr>
                <a:srgbClr val="000000"/>
              </a:buClr>
              <a:buSzPct val="45000"/>
              <a:buFont typeface="Wingdings" charset="2"/>
              <a:buChar char=""/>
            </a:pPr>
            <a:r>
              <a:rPr lang="pt-PT" sz="2400" b="0" strike="noStrike" spc="-1">
                <a:latin typeface="Arial"/>
              </a:rPr>
              <a:t>Third Outline Level</a:t>
            </a:r>
          </a:p>
          <a:p>
            <a:pPr marL="1728000" lvl="3" indent="-216000">
              <a:spcBef>
                <a:spcPts val="567"/>
              </a:spcBef>
              <a:buClr>
                <a:srgbClr val="000000"/>
              </a:buClr>
              <a:buSzPct val="75000"/>
              <a:buFont typeface="Symbol" charset="2"/>
              <a:buChar char=""/>
            </a:pPr>
            <a:r>
              <a:rPr lang="pt-PT" sz="2000" b="0" strike="noStrike" spc="-1">
                <a:latin typeface="Arial"/>
              </a:rPr>
              <a:t>Fourth Outline Level</a:t>
            </a:r>
          </a:p>
          <a:p>
            <a:pPr marL="2160000" lvl="4" indent="-216000">
              <a:spcBef>
                <a:spcPts val="283"/>
              </a:spcBef>
              <a:buClr>
                <a:srgbClr val="000000"/>
              </a:buClr>
              <a:buSzPct val="45000"/>
              <a:buFont typeface="Wingdings" charset="2"/>
              <a:buChar char=""/>
            </a:pPr>
            <a:r>
              <a:rPr lang="pt-PT" sz="2000" b="0" strike="noStrike" spc="-1">
                <a:latin typeface="Arial"/>
              </a:rPr>
              <a:t>Fifth Outline Level</a:t>
            </a:r>
          </a:p>
          <a:p>
            <a:pPr marL="2592000" lvl="5" indent="-216000">
              <a:spcBef>
                <a:spcPts val="283"/>
              </a:spcBef>
              <a:buClr>
                <a:srgbClr val="000000"/>
              </a:buClr>
              <a:buSzPct val="45000"/>
              <a:buFont typeface="Wingdings" charset="2"/>
              <a:buChar char=""/>
            </a:pPr>
            <a:r>
              <a:rPr lang="pt-PT" sz="2000" b="0" strike="noStrike" spc="-1">
                <a:latin typeface="Arial"/>
              </a:rPr>
              <a:t>Sixth Outline Level</a:t>
            </a:r>
          </a:p>
          <a:p>
            <a:pPr marL="3024000" lvl="6" indent="-216000">
              <a:spcBef>
                <a:spcPts val="283"/>
              </a:spcBef>
              <a:buClr>
                <a:srgbClr val="000000"/>
              </a:buClr>
              <a:buSzPct val="45000"/>
              <a:buFont typeface="Wingdings" charset="2"/>
              <a:buChar char=""/>
            </a:pPr>
            <a:r>
              <a:rPr lang="pt-PT"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Retângulo 37"/>
          <p:cNvSpPr/>
          <p:nvPr/>
        </p:nvSpPr>
        <p:spPr>
          <a:xfrm>
            <a:off x="-360" y="5760000"/>
            <a:ext cx="32391720" cy="30960000"/>
          </a:xfrm>
          <a:prstGeom prst="rect">
            <a:avLst/>
          </a:prstGeom>
          <a:solidFill>
            <a:srgbClr val="F2FBFE"/>
          </a:solidFill>
          <a:ln w="0">
            <a:noFill/>
          </a:ln>
        </p:spPr>
        <p:style>
          <a:lnRef idx="0">
            <a:scrgbClr r="0" g="0" b="0"/>
          </a:lnRef>
          <a:fillRef idx="0">
            <a:scrgbClr r="0" g="0" b="0"/>
          </a:fillRef>
          <a:effectRef idx="0">
            <a:scrgbClr r="0" g="0" b="0"/>
          </a:effectRef>
          <a:fontRef idx="minor"/>
        </p:style>
      </p:sp>
      <p:sp>
        <p:nvSpPr>
          <p:cNvPr id="39" name="Retângulo 38"/>
          <p:cNvSpPr/>
          <p:nvPr/>
        </p:nvSpPr>
        <p:spPr>
          <a:xfrm>
            <a:off x="-360" y="36720000"/>
            <a:ext cx="9340200" cy="2872080"/>
          </a:xfrm>
          <a:prstGeom prst="rect">
            <a:avLst/>
          </a:prstGeom>
          <a:solidFill>
            <a:srgbClr val="00346A"/>
          </a:solidFill>
          <a:ln w="0">
            <a:solidFill>
              <a:srgbClr val="3465A4"/>
            </a:solidFill>
          </a:ln>
        </p:spPr>
        <p:style>
          <a:lnRef idx="0">
            <a:scrgbClr r="0" g="0" b="0"/>
          </a:lnRef>
          <a:fillRef idx="0">
            <a:scrgbClr r="0" g="0" b="0"/>
          </a:fillRef>
          <a:effectRef idx="0">
            <a:scrgbClr r="0" g="0" b="0"/>
          </a:effectRef>
          <a:fontRef idx="minor"/>
        </p:style>
      </p:sp>
      <p:sp>
        <p:nvSpPr>
          <p:cNvPr id="40" name="Retângulo 39"/>
          <p:cNvSpPr/>
          <p:nvPr/>
        </p:nvSpPr>
        <p:spPr>
          <a:xfrm>
            <a:off x="2166840" y="7128000"/>
            <a:ext cx="28073160" cy="151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spcBef>
                <a:spcPts val="283"/>
              </a:spcBef>
              <a:spcAft>
                <a:spcPts val="283"/>
              </a:spcAft>
              <a:buNone/>
            </a:pPr>
            <a:r>
              <a:rPr lang="pt-PT" sz="4400" b="0" strike="noStrike" spc="-1" dirty="0">
                <a:solidFill>
                  <a:srgbClr val="355E88"/>
                </a:solidFill>
                <a:latin typeface="Arial"/>
                <a:ea typeface="DejaVu Sans"/>
              </a:rPr>
              <a:t>Nome do autor A</a:t>
            </a:r>
            <a:r>
              <a:rPr lang="pt-PT" sz="4400" b="0" strike="noStrike" spc="-1" baseline="30000" dirty="0">
                <a:solidFill>
                  <a:srgbClr val="355E88"/>
                </a:solidFill>
                <a:latin typeface="Arial"/>
                <a:ea typeface="DejaVu Sans"/>
              </a:rPr>
              <a:t>1</a:t>
            </a:r>
            <a:r>
              <a:rPr lang="pt-PT" sz="4400" b="0" strike="noStrike" spc="-1" dirty="0">
                <a:solidFill>
                  <a:srgbClr val="355E88"/>
                </a:solidFill>
                <a:latin typeface="Arial"/>
                <a:ea typeface="DejaVu Sans"/>
              </a:rPr>
              <a:t>; Nome do autor B</a:t>
            </a:r>
            <a:r>
              <a:rPr lang="pt-PT" sz="4400" b="0" strike="noStrike" spc="-1" baseline="30000" dirty="0">
                <a:solidFill>
                  <a:srgbClr val="355E88"/>
                </a:solidFill>
                <a:latin typeface="Arial"/>
                <a:ea typeface="DejaVu Sans"/>
              </a:rPr>
              <a:t>2</a:t>
            </a:r>
            <a:r>
              <a:rPr lang="pt-PT" sz="4400" b="0" strike="noStrike" spc="-1" dirty="0">
                <a:solidFill>
                  <a:srgbClr val="355E88"/>
                </a:solidFill>
                <a:latin typeface="Arial"/>
                <a:ea typeface="DejaVu Sans"/>
              </a:rPr>
              <a:t>; Nome do autor C</a:t>
            </a:r>
            <a:r>
              <a:rPr lang="pt-PT" sz="4400" b="0" strike="noStrike" spc="-1" baseline="30000" dirty="0">
                <a:solidFill>
                  <a:srgbClr val="355E88"/>
                </a:solidFill>
                <a:latin typeface="Arial"/>
                <a:ea typeface="DejaVu Sans"/>
              </a:rPr>
              <a:t>3</a:t>
            </a:r>
            <a:endParaRPr lang="pt-PT" sz="4400" b="0" strike="noStrike" spc="-1" baseline="30000" dirty="0">
              <a:latin typeface="Arial"/>
            </a:endParaRPr>
          </a:p>
          <a:p>
            <a:pPr>
              <a:lnSpc>
                <a:spcPct val="100000"/>
              </a:lnSpc>
              <a:spcBef>
                <a:spcPts val="283"/>
              </a:spcBef>
              <a:spcAft>
                <a:spcPts val="283"/>
              </a:spcAft>
              <a:buNone/>
            </a:pPr>
            <a:r>
              <a:rPr lang="pt-PT" sz="3200" b="0" strike="noStrike" spc="-1" dirty="0">
                <a:solidFill>
                  <a:srgbClr val="355E88"/>
                </a:solidFill>
                <a:latin typeface="Arial"/>
                <a:ea typeface="DejaVu Sans"/>
              </a:rPr>
              <a:t>1 Instituição AAAAA; 2 Instituição BBBBB; 3 Instituição CCCCC</a:t>
            </a:r>
            <a:endParaRPr lang="pt-PT" sz="3200" b="0" strike="noStrike" spc="-1" dirty="0">
              <a:latin typeface="Arial"/>
            </a:endParaRPr>
          </a:p>
        </p:txBody>
      </p:sp>
      <p:sp>
        <p:nvSpPr>
          <p:cNvPr id="41" name="Conexão reta 40"/>
          <p:cNvSpPr/>
          <p:nvPr/>
        </p:nvSpPr>
        <p:spPr>
          <a:xfrm>
            <a:off x="2233080" y="5760000"/>
            <a:ext cx="5398920" cy="720"/>
          </a:xfrm>
          <a:prstGeom prst="line">
            <a:avLst/>
          </a:prstGeom>
          <a:ln w="127080">
            <a:solidFill>
              <a:srgbClr val="64D3FF"/>
            </a:solidFill>
            <a:round/>
          </a:ln>
        </p:spPr>
        <p:style>
          <a:lnRef idx="0">
            <a:scrgbClr r="0" g="0" b="0"/>
          </a:lnRef>
          <a:fillRef idx="0">
            <a:scrgbClr r="0" g="0" b="0"/>
          </a:fillRef>
          <a:effectRef idx="0">
            <a:scrgbClr r="0" g="0" b="0"/>
          </a:effectRef>
          <a:fontRef idx="minor"/>
        </p:style>
      </p:sp>
      <p:sp>
        <p:nvSpPr>
          <p:cNvPr id="42" name="Retângulo 41"/>
          <p:cNvSpPr/>
          <p:nvPr/>
        </p:nvSpPr>
        <p:spPr>
          <a:xfrm>
            <a:off x="8645400" y="2160000"/>
            <a:ext cx="21378600" cy="285804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nSpc>
                <a:spcPct val="100000"/>
              </a:lnSpc>
              <a:buNone/>
            </a:pPr>
            <a:r>
              <a:rPr lang="pt-PT" sz="11500" b="1" strike="noStrike" spc="-1">
                <a:solidFill>
                  <a:srgbClr val="788CC7"/>
                </a:solidFill>
                <a:latin typeface="Arial"/>
                <a:ea typeface="DejaVu Sans"/>
              </a:rPr>
              <a:t>Título do projecto</a:t>
            </a:r>
            <a:endParaRPr lang="pt-PT" sz="11500" b="0" strike="noStrike" spc="-1">
              <a:latin typeface="Arial"/>
            </a:endParaRPr>
          </a:p>
        </p:txBody>
      </p:sp>
      <p:pic>
        <p:nvPicPr>
          <p:cNvPr id="43" name="Imagem 42"/>
          <p:cNvPicPr/>
          <p:nvPr/>
        </p:nvPicPr>
        <p:blipFill>
          <a:blip r:embed="rId2"/>
          <a:stretch/>
        </p:blipFill>
        <p:spPr>
          <a:xfrm>
            <a:off x="10057320" y="38084040"/>
            <a:ext cx="20657160" cy="723960"/>
          </a:xfrm>
          <a:prstGeom prst="rect">
            <a:avLst/>
          </a:prstGeom>
          <a:ln w="0">
            <a:noFill/>
          </a:ln>
        </p:spPr>
      </p:pic>
      <p:sp>
        <p:nvSpPr>
          <p:cNvPr id="44" name="Retângulo 43"/>
          <p:cNvSpPr/>
          <p:nvPr/>
        </p:nvSpPr>
        <p:spPr>
          <a:xfrm>
            <a:off x="10008000" y="37436040"/>
            <a:ext cx="9720000" cy="7027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000" b="0" strike="noStrike" spc="-1">
                <a:solidFill>
                  <a:srgbClr val="8D9AAF"/>
                </a:solidFill>
                <a:latin typeface="Arial"/>
                <a:ea typeface="DejaVu Sans"/>
              </a:rPr>
              <a:t>O Reuma.pt foi desenvolvido com o apoio da indústria farmacêutica,</a:t>
            </a:r>
            <a:endParaRPr lang="pt-PT" sz="2000" b="0" strike="noStrike" spc="-1">
              <a:latin typeface="Arial"/>
            </a:endParaRPr>
          </a:p>
          <a:p>
            <a:pPr>
              <a:lnSpc>
                <a:spcPct val="100000"/>
              </a:lnSpc>
              <a:buNone/>
            </a:pPr>
            <a:r>
              <a:rPr lang="pt-PT" sz="2000" b="0" strike="noStrike" spc="-1">
                <a:solidFill>
                  <a:srgbClr val="8D9AAF"/>
                </a:solidFill>
                <a:latin typeface="Arial"/>
                <a:ea typeface="DejaVu Sans"/>
              </a:rPr>
              <a:t>sendo atualmente suportado por:</a:t>
            </a:r>
            <a:endParaRPr lang="pt-PT" sz="2000" b="0" strike="noStrike" spc="-1">
              <a:latin typeface="Arial"/>
            </a:endParaRPr>
          </a:p>
          <a:p>
            <a:pPr>
              <a:lnSpc>
                <a:spcPct val="100000"/>
              </a:lnSpc>
              <a:buNone/>
            </a:pPr>
            <a:endParaRPr lang="pt-PT" sz="2000" b="0" strike="noStrike" spc="-1">
              <a:latin typeface="Arial"/>
            </a:endParaRPr>
          </a:p>
        </p:txBody>
      </p:sp>
      <p:pic>
        <p:nvPicPr>
          <p:cNvPr id="45" name="Imagem 44"/>
          <p:cNvPicPr/>
          <p:nvPr/>
        </p:nvPicPr>
        <p:blipFill>
          <a:blip r:embed="rId3"/>
          <a:stretch/>
        </p:blipFill>
        <p:spPr>
          <a:xfrm>
            <a:off x="2160000" y="1436400"/>
            <a:ext cx="5048640" cy="3459600"/>
          </a:xfrm>
          <a:prstGeom prst="rect">
            <a:avLst/>
          </a:prstGeom>
          <a:ln w="0">
            <a:noFill/>
          </a:ln>
        </p:spPr>
      </p:pic>
      <p:pic>
        <p:nvPicPr>
          <p:cNvPr id="46" name="Imagem 45"/>
          <p:cNvPicPr/>
          <p:nvPr/>
        </p:nvPicPr>
        <p:blipFill>
          <a:blip r:embed="rId4"/>
          <a:stretch/>
        </p:blipFill>
        <p:spPr>
          <a:xfrm>
            <a:off x="5078160" y="37184040"/>
            <a:ext cx="3362400" cy="1944360"/>
          </a:xfrm>
          <a:prstGeom prst="rect">
            <a:avLst/>
          </a:prstGeom>
          <a:ln w="0">
            <a:noFill/>
          </a:ln>
        </p:spPr>
      </p:pic>
      <p:sp>
        <p:nvSpPr>
          <p:cNvPr id="47" name="Retângulo 46"/>
          <p:cNvSpPr/>
          <p:nvPr/>
        </p:nvSpPr>
        <p:spPr>
          <a:xfrm>
            <a:off x="17276760" y="10008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a:solidFill>
                  <a:srgbClr val="355E88"/>
                </a:solidFill>
                <a:latin typeface="Arial"/>
                <a:ea typeface="DejaVu Sans"/>
              </a:rPr>
              <a:t>Resultados</a:t>
            </a:r>
            <a:endParaRPr lang="pt-PT" sz="4400" b="0" strike="noStrike" spc="-1">
              <a:latin typeface="Arial"/>
            </a:endParaRPr>
          </a:p>
        </p:txBody>
      </p:sp>
      <p:sp>
        <p:nvSpPr>
          <p:cNvPr id="48" name="Conexão reta 47"/>
          <p:cNvSpPr/>
          <p:nvPr/>
        </p:nvSpPr>
        <p:spPr>
          <a:xfrm>
            <a:off x="17280000" y="11088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49" name="Retângulo 48"/>
          <p:cNvSpPr/>
          <p:nvPr/>
        </p:nvSpPr>
        <p:spPr>
          <a:xfrm>
            <a:off x="17276760" y="11448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50" name="Conexão reta 49"/>
          <p:cNvSpPr/>
          <p:nvPr/>
        </p:nvSpPr>
        <p:spPr>
          <a:xfrm>
            <a:off x="2159280" y="3045096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1" name="Retângulo 50"/>
          <p:cNvSpPr/>
          <p:nvPr/>
        </p:nvSpPr>
        <p:spPr>
          <a:xfrm>
            <a:off x="2051280" y="29376000"/>
            <a:ext cx="13172760" cy="966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000" b="0" strike="noStrike" spc="-1">
                <a:solidFill>
                  <a:srgbClr val="00346A"/>
                </a:solidFill>
                <a:latin typeface="Arial"/>
                <a:ea typeface="DejaVu Sans"/>
              </a:rPr>
              <a:t>TÍTULO DA TABELA</a:t>
            </a:r>
            <a:endParaRPr lang="pt-PT" sz="4000" b="0" strike="noStrike" spc="-1">
              <a:latin typeface="Arial"/>
            </a:endParaRPr>
          </a:p>
        </p:txBody>
      </p:sp>
      <p:graphicFrame>
        <p:nvGraphicFramePr>
          <p:cNvPr id="52" name="Tabela 51"/>
          <p:cNvGraphicFramePr/>
          <p:nvPr/>
        </p:nvGraphicFramePr>
        <p:xfrm>
          <a:off x="2120760" y="30777120"/>
          <a:ext cx="12909960" cy="2990880"/>
        </p:xfrm>
        <a:graphic>
          <a:graphicData uri="http://schemas.openxmlformats.org/drawingml/2006/table">
            <a:tbl>
              <a:tblPr/>
              <a:tblGrid>
                <a:gridCol w="4302000">
                  <a:extLst>
                    <a:ext uri="{9D8B030D-6E8A-4147-A177-3AD203B41FA5}">
                      <a16:colId xmlns:a16="http://schemas.microsoft.com/office/drawing/2014/main" val="20000"/>
                    </a:ext>
                  </a:extLst>
                </a:gridCol>
                <a:gridCol w="4302000">
                  <a:extLst>
                    <a:ext uri="{9D8B030D-6E8A-4147-A177-3AD203B41FA5}">
                      <a16:colId xmlns:a16="http://schemas.microsoft.com/office/drawing/2014/main" val="20001"/>
                    </a:ext>
                  </a:extLst>
                </a:gridCol>
                <a:gridCol w="4305960">
                  <a:extLst>
                    <a:ext uri="{9D8B030D-6E8A-4147-A177-3AD203B41FA5}">
                      <a16:colId xmlns:a16="http://schemas.microsoft.com/office/drawing/2014/main" val="20002"/>
                    </a:ext>
                  </a:extLst>
                </a:gridCol>
              </a:tblGrid>
              <a:tr h="996120">
                <a:tc>
                  <a:txBody>
                    <a:bodyPr/>
                    <a:lstStyle/>
                    <a:p>
                      <a:pPr algn="ctr">
                        <a:lnSpc>
                          <a:spcPct val="100000"/>
                        </a:lnSpc>
                        <a:buNone/>
                      </a:pPr>
                      <a:r>
                        <a:rPr lang="pt-PT" sz="3200" b="0" strike="noStrike" spc="-1">
                          <a:solidFill>
                            <a:srgbClr val="FFFFFF"/>
                          </a:solidFill>
                          <a:latin typeface="Arial"/>
                        </a:rPr>
                        <a:t>CABEÇALHO</a:t>
                      </a:r>
                      <a:endParaRPr lang="pt-PT" sz="3200" b="0" strike="noStrike" spc="-1">
                        <a:latin typeface="Arial"/>
                      </a:endParaRPr>
                    </a:p>
                  </a:txBody>
                  <a:tcPr marL="90000" marR="90000" anchor="ctr">
                    <a:lnL w="720">
                      <a:solidFill>
                        <a:srgbClr val="FFFFFF"/>
                      </a:solidFill>
                    </a:lnL>
                    <a:lnT w="720">
                      <a:solidFill>
                        <a:srgbClr val="FFFFFF"/>
                      </a:solidFill>
                    </a:lnT>
                    <a:lnB w="720">
                      <a:solidFill>
                        <a:srgbClr val="FFFFFF"/>
                      </a:solidFill>
                    </a:lnB>
                    <a:solidFill>
                      <a:srgbClr val="00346A"/>
                    </a:solidFill>
                  </a:tcPr>
                </a:tc>
                <a:tc>
                  <a:txBody>
                    <a:bodyPr/>
                    <a:lstStyle/>
                    <a:p>
                      <a:pPr algn="ctr">
                        <a:lnSpc>
                          <a:spcPct val="100000"/>
                        </a:lnSpc>
                        <a:buNone/>
                      </a:pPr>
                      <a:r>
                        <a:rPr lang="pt-PT" sz="3200" b="0" strike="noStrike" spc="-1">
                          <a:solidFill>
                            <a:srgbClr val="FFFFFF"/>
                          </a:solidFill>
                          <a:latin typeface="Arial"/>
                        </a:rPr>
                        <a:t>CABEÇALHO</a:t>
                      </a:r>
                      <a:endParaRPr lang="pt-PT" sz="3200" b="0" strike="noStrike" spc="-1">
                        <a:latin typeface="Arial"/>
                      </a:endParaRPr>
                    </a:p>
                  </a:txBody>
                  <a:tcPr marL="90000" marR="90000" anchor="ctr">
                    <a:lnT w="720">
                      <a:solidFill>
                        <a:srgbClr val="FFFFFF"/>
                      </a:solidFill>
                    </a:lnT>
                    <a:lnB w="720">
                      <a:solidFill>
                        <a:srgbClr val="FFFFFF"/>
                      </a:solidFill>
                    </a:lnB>
                    <a:solidFill>
                      <a:srgbClr val="00346A"/>
                    </a:solidFill>
                  </a:tcPr>
                </a:tc>
                <a:tc>
                  <a:txBody>
                    <a:bodyPr/>
                    <a:lstStyle/>
                    <a:p>
                      <a:pPr algn="ctr">
                        <a:lnSpc>
                          <a:spcPct val="100000"/>
                        </a:lnSpc>
                        <a:buNone/>
                      </a:pPr>
                      <a:r>
                        <a:rPr lang="pt-PT" sz="3200" b="0" strike="noStrike" spc="-1">
                          <a:solidFill>
                            <a:srgbClr val="FFFFFF"/>
                          </a:solidFill>
                          <a:latin typeface="Arial"/>
                        </a:rPr>
                        <a:t>CABEÇALHO</a:t>
                      </a:r>
                      <a:endParaRPr lang="pt-PT" sz="3200" b="0" strike="noStrike" spc="-1">
                        <a:latin typeface="Arial"/>
                      </a:endParaRPr>
                    </a:p>
                  </a:txBody>
                  <a:tcPr marL="90000" marR="90000" anchor="ctr">
                    <a:lnR w="720">
                      <a:solidFill>
                        <a:srgbClr val="FFFFFF"/>
                      </a:solidFill>
                    </a:lnR>
                    <a:lnT w="720">
                      <a:solidFill>
                        <a:srgbClr val="FFFFFF"/>
                      </a:solidFill>
                    </a:lnT>
                    <a:lnB w="720">
                      <a:solidFill>
                        <a:srgbClr val="FFFFFF"/>
                      </a:solidFill>
                    </a:lnB>
                    <a:solidFill>
                      <a:srgbClr val="00346A"/>
                    </a:solidFill>
                  </a:tcPr>
                </a:tc>
                <a:extLst>
                  <a:ext uri="{0D108BD9-81ED-4DB2-BD59-A6C34878D82A}">
                    <a16:rowId xmlns:a16="http://schemas.microsoft.com/office/drawing/2014/main" val="10000"/>
                  </a:ext>
                </a:extLst>
              </a:tr>
              <a:tr h="996120">
                <a:tc>
                  <a:txBody>
                    <a:bodyPr/>
                    <a:lstStyle/>
                    <a:p>
                      <a:pPr algn="ctr">
                        <a:lnSpc>
                          <a:spcPct val="100000"/>
                        </a:lnSpc>
                        <a:buNone/>
                      </a:pPr>
                      <a:r>
                        <a:rPr lang="pt-PT" sz="3600" b="0" strike="noStrike" spc="-1">
                          <a:solidFill>
                            <a:srgbClr val="00346A"/>
                          </a:solidFill>
                          <a:latin typeface="Arial"/>
                        </a:rPr>
                        <a:t>Item 1</a:t>
                      </a:r>
                      <a:endParaRPr lang="pt-PT" sz="3600" b="0" strike="noStrike" spc="-1">
                        <a:latin typeface="Arial"/>
                      </a:endParaRPr>
                    </a:p>
                  </a:txBody>
                  <a:tcPr marL="90000" marR="90000" anchor="ctr">
                    <a:lnL w="720">
                      <a:solidFill>
                        <a:srgbClr val="FFFFFF"/>
                      </a:solidFill>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a:solidFill>
                            <a:srgbClr val="00346A"/>
                          </a:solidFill>
                          <a:latin typeface="Arial"/>
                        </a:rPr>
                        <a:t>150</a:t>
                      </a:r>
                      <a:endParaRPr lang="pt-PT" sz="3600" b="0" strike="noStrike" spc="-1">
                        <a:latin typeface="Arial"/>
                      </a:endParaRPr>
                    </a:p>
                  </a:txBody>
                  <a:tcPr marL="90000" marR="90000" anchor="ct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a:solidFill>
                            <a:srgbClr val="00346A"/>
                          </a:solidFill>
                          <a:latin typeface="Arial"/>
                        </a:rPr>
                        <a:t>180</a:t>
                      </a:r>
                      <a:endParaRPr lang="pt-PT" sz="3600" b="0" strike="noStrike" spc="-1">
                        <a:latin typeface="Arial"/>
                      </a:endParaRP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1"/>
                  </a:ext>
                </a:extLst>
              </a:tr>
              <a:tr h="998640">
                <a:tc>
                  <a:txBody>
                    <a:bodyPr/>
                    <a:lstStyle/>
                    <a:p>
                      <a:pPr algn="ctr">
                        <a:lnSpc>
                          <a:spcPct val="100000"/>
                        </a:lnSpc>
                        <a:buNone/>
                      </a:pPr>
                      <a:r>
                        <a:rPr lang="pt-PT" sz="3600" b="0" strike="noStrike" spc="-1">
                          <a:latin typeface="Arial"/>
                        </a:rPr>
                        <a:t>Item 2</a:t>
                      </a:r>
                    </a:p>
                  </a:txBody>
                  <a:tcPr marL="90000" marR="90000" anchor="ctr">
                    <a:lnL w="720">
                      <a:solidFill>
                        <a:srgbClr val="FFFFFF"/>
                      </a:solidFill>
                    </a:lnL>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a:latin typeface="Arial"/>
                        </a:rPr>
                        <a:t>160</a:t>
                      </a:r>
                    </a:p>
                  </a:txBody>
                  <a:tcPr marL="90000" marR="90000" anchor="ctr">
                    <a:lnL w="720" cap="flat" cmpd="sng" algn="ctr">
                      <a:solidFill>
                        <a:srgbClr val="FFFFFF"/>
                      </a:solidFill>
                      <a:prstDash val="solid"/>
                      <a:round/>
                      <a:headEnd type="none" w="med" len="med"/>
                      <a:tailEnd type="none" w="med" len="med"/>
                    </a:lnL>
                    <a:lnT w="720" cap="flat" cmpd="sng" algn="ctr">
                      <a:solidFill>
                        <a:srgbClr val="FFFFFF"/>
                      </a:solidFill>
                      <a:prstDash val="solid"/>
                      <a:round/>
                      <a:headEnd type="none" w="med" len="med"/>
                      <a:tailEnd type="none" w="med" len="med"/>
                    </a:lnT>
                    <a:lnB w="720">
                      <a:solidFill>
                        <a:srgbClr val="FFFFFF"/>
                      </a:solidFill>
                    </a:lnB>
                    <a:solidFill>
                      <a:srgbClr val="FFFFFF"/>
                    </a:solidFill>
                  </a:tcPr>
                </a:tc>
                <a:tc>
                  <a:txBody>
                    <a:bodyPr/>
                    <a:lstStyle/>
                    <a:p>
                      <a:pPr algn="ctr">
                        <a:lnSpc>
                          <a:spcPct val="100000"/>
                        </a:lnSpc>
                        <a:buNone/>
                      </a:pPr>
                      <a:r>
                        <a:rPr lang="pt-PT" sz="3600" b="0" strike="noStrike" spc="-1">
                          <a:latin typeface="Arial"/>
                        </a:rPr>
                        <a:t>75</a:t>
                      </a:r>
                    </a:p>
                  </a:txBody>
                  <a:tcPr marL="90000" marR="90000" anchor="ctr">
                    <a:lnR w="720">
                      <a:solidFill>
                        <a:srgbClr val="FFFFFF"/>
                      </a:solidFill>
                    </a:lnR>
                    <a:lnT w="720" cap="flat" cmpd="sng" algn="ctr">
                      <a:solidFill>
                        <a:srgbClr val="FFFFFF"/>
                      </a:solidFill>
                      <a:prstDash val="solid"/>
                      <a:round/>
                      <a:headEnd type="none" w="med" len="med"/>
                      <a:tailEnd type="none" w="med" len="med"/>
                    </a:lnT>
                    <a:lnB w="720">
                      <a:solidFill>
                        <a:srgbClr val="FFFFFF"/>
                      </a:solidFill>
                    </a:lnB>
                    <a:solidFill>
                      <a:srgbClr val="FFFFFF"/>
                    </a:solidFill>
                  </a:tcPr>
                </a:tc>
                <a:extLst>
                  <a:ext uri="{0D108BD9-81ED-4DB2-BD59-A6C34878D82A}">
                    <a16:rowId xmlns:a16="http://schemas.microsoft.com/office/drawing/2014/main" val="10002"/>
                  </a:ext>
                </a:extLst>
              </a:tr>
            </a:tbl>
          </a:graphicData>
        </a:graphic>
      </p:graphicFrame>
      <p:sp>
        <p:nvSpPr>
          <p:cNvPr id="53" name="Retângulo 52"/>
          <p:cNvSpPr/>
          <p:nvPr/>
        </p:nvSpPr>
        <p:spPr>
          <a:xfrm>
            <a:off x="17253000" y="16416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a:solidFill>
                  <a:srgbClr val="355E88"/>
                </a:solidFill>
                <a:latin typeface="Arial"/>
                <a:ea typeface="DejaVu Sans"/>
              </a:rPr>
              <a:t>Discussão</a:t>
            </a:r>
            <a:endParaRPr lang="pt-PT" sz="4400" b="0" strike="noStrike" spc="-1">
              <a:latin typeface="Arial"/>
            </a:endParaRPr>
          </a:p>
        </p:txBody>
      </p:sp>
      <p:sp>
        <p:nvSpPr>
          <p:cNvPr id="54" name="Conexão reta 53"/>
          <p:cNvSpPr/>
          <p:nvPr/>
        </p:nvSpPr>
        <p:spPr>
          <a:xfrm>
            <a:off x="17256240" y="17496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5" name="Retângulo 54"/>
          <p:cNvSpPr/>
          <p:nvPr/>
        </p:nvSpPr>
        <p:spPr>
          <a:xfrm>
            <a:off x="17253000" y="17856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56" name="Retângulo 55"/>
          <p:cNvSpPr/>
          <p:nvPr/>
        </p:nvSpPr>
        <p:spPr>
          <a:xfrm>
            <a:off x="17229240" y="22896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a:solidFill>
                  <a:srgbClr val="355E88"/>
                </a:solidFill>
                <a:latin typeface="Arial"/>
                <a:ea typeface="DejaVu Sans"/>
              </a:rPr>
              <a:t>Conclusões</a:t>
            </a:r>
            <a:endParaRPr lang="pt-PT" sz="4400" b="0" strike="noStrike" spc="-1">
              <a:latin typeface="Arial"/>
            </a:endParaRPr>
          </a:p>
        </p:txBody>
      </p:sp>
      <p:sp>
        <p:nvSpPr>
          <p:cNvPr id="57" name="Conexão reta 56"/>
          <p:cNvSpPr/>
          <p:nvPr/>
        </p:nvSpPr>
        <p:spPr>
          <a:xfrm>
            <a:off x="17232480" y="23976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58" name="Retângulo 57"/>
          <p:cNvSpPr/>
          <p:nvPr/>
        </p:nvSpPr>
        <p:spPr>
          <a:xfrm>
            <a:off x="17229240" y="24336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59" name="Retângulo 58"/>
          <p:cNvSpPr/>
          <p:nvPr/>
        </p:nvSpPr>
        <p:spPr>
          <a:xfrm>
            <a:off x="17205480" y="2937600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a:solidFill>
                  <a:srgbClr val="355E88"/>
                </a:solidFill>
                <a:latin typeface="Arial"/>
                <a:ea typeface="DejaVu Sans"/>
              </a:rPr>
              <a:t>Conclusões</a:t>
            </a:r>
            <a:endParaRPr lang="pt-PT" sz="4400" b="0" strike="noStrike" spc="-1">
              <a:latin typeface="Arial"/>
            </a:endParaRPr>
          </a:p>
        </p:txBody>
      </p:sp>
      <p:sp>
        <p:nvSpPr>
          <p:cNvPr id="60" name="Conexão reta 59"/>
          <p:cNvSpPr/>
          <p:nvPr/>
        </p:nvSpPr>
        <p:spPr>
          <a:xfrm>
            <a:off x="17208720" y="3045600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1" name="Retângulo 60"/>
          <p:cNvSpPr/>
          <p:nvPr/>
        </p:nvSpPr>
        <p:spPr>
          <a:xfrm>
            <a:off x="17205480" y="3081600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62" name="Retângulo 61"/>
          <p:cNvSpPr/>
          <p:nvPr/>
        </p:nvSpPr>
        <p:spPr>
          <a:xfrm>
            <a:off x="2160000" y="1004832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a:solidFill>
                  <a:srgbClr val="355E88"/>
                </a:solidFill>
                <a:latin typeface="Arial"/>
                <a:ea typeface="DejaVu Sans"/>
              </a:rPr>
              <a:t>Introdução</a:t>
            </a:r>
            <a:endParaRPr lang="pt-PT" sz="4400" b="0" strike="noStrike" spc="-1">
              <a:latin typeface="Arial"/>
            </a:endParaRPr>
          </a:p>
        </p:txBody>
      </p:sp>
      <p:sp>
        <p:nvSpPr>
          <p:cNvPr id="63" name="Conexão reta 62"/>
          <p:cNvSpPr/>
          <p:nvPr/>
        </p:nvSpPr>
        <p:spPr>
          <a:xfrm>
            <a:off x="2163240" y="1112832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4" name="Retângulo 63"/>
          <p:cNvSpPr/>
          <p:nvPr/>
        </p:nvSpPr>
        <p:spPr>
          <a:xfrm>
            <a:off x="2160000" y="1148832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65" name="Retângulo 64"/>
          <p:cNvSpPr/>
          <p:nvPr/>
        </p:nvSpPr>
        <p:spPr>
          <a:xfrm>
            <a:off x="2160000" y="1645632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a:solidFill>
                  <a:srgbClr val="355E88"/>
                </a:solidFill>
                <a:latin typeface="Arial"/>
                <a:ea typeface="DejaVu Sans"/>
              </a:rPr>
              <a:t>objectivos</a:t>
            </a:r>
            <a:endParaRPr lang="pt-PT" sz="4400" b="0" strike="noStrike" spc="-1">
              <a:latin typeface="Arial"/>
            </a:endParaRPr>
          </a:p>
        </p:txBody>
      </p:sp>
      <p:sp>
        <p:nvSpPr>
          <p:cNvPr id="66" name="Conexão reta 65"/>
          <p:cNvSpPr/>
          <p:nvPr/>
        </p:nvSpPr>
        <p:spPr>
          <a:xfrm>
            <a:off x="2163240" y="1753632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67" name="Retângulo 66"/>
          <p:cNvSpPr/>
          <p:nvPr/>
        </p:nvSpPr>
        <p:spPr>
          <a:xfrm>
            <a:off x="2160000" y="1789632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
        <p:nvSpPr>
          <p:cNvPr id="68" name="Retângulo 67"/>
          <p:cNvSpPr/>
          <p:nvPr/>
        </p:nvSpPr>
        <p:spPr>
          <a:xfrm>
            <a:off x="2160000" y="22936320"/>
            <a:ext cx="12956760" cy="79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4400" b="1" strike="noStrike" cap="all" spc="-1">
                <a:solidFill>
                  <a:srgbClr val="355E88"/>
                </a:solidFill>
                <a:latin typeface="Arial"/>
                <a:ea typeface="DejaVu Sans"/>
              </a:rPr>
              <a:t>Metodologia</a:t>
            </a:r>
            <a:endParaRPr lang="pt-PT" sz="4400" b="0" strike="noStrike" spc="-1">
              <a:latin typeface="Arial"/>
            </a:endParaRPr>
          </a:p>
        </p:txBody>
      </p:sp>
      <p:sp>
        <p:nvSpPr>
          <p:cNvPr id="69" name="Conexão reta 68"/>
          <p:cNvSpPr/>
          <p:nvPr/>
        </p:nvSpPr>
        <p:spPr>
          <a:xfrm>
            <a:off x="2163240" y="24016320"/>
            <a:ext cx="1727640" cy="720"/>
          </a:xfrm>
          <a:prstGeom prst="line">
            <a:avLst/>
          </a:prstGeom>
          <a:ln w="101520">
            <a:solidFill>
              <a:srgbClr val="64D3FF"/>
            </a:solidFill>
            <a:round/>
          </a:ln>
        </p:spPr>
        <p:style>
          <a:lnRef idx="0">
            <a:scrgbClr r="0" g="0" b="0"/>
          </a:lnRef>
          <a:fillRef idx="0">
            <a:scrgbClr r="0" g="0" b="0"/>
          </a:fillRef>
          <a:effectRef idx="0">
            <a:scrgbClr r="0" g="0" b="0"/>
          </a:effectRef>
          <a:fontRef idx="minor"/>
        </p:style>
      </p:sp>
      <p:sp>
        <p:nvSpPr>
          <p:cNvPr id="70" name="Retângulo 69"/>
          <p:cNvSpPr/>
          <p:nvPr/>
        </p:nvSpPr>
        <p:spPr>
          <a:xfrm>
            <a:off x="2160000" y="24376320"/>
            <a:ext cx="12956760" cy="2952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p>
            <a:pPr>
              <a:lnSpc>
                <a:spcPct val="100000"/>
              </a:lnSpc>
              <a:buNone/>
            </a:pPr>
            <a:r>
              <a:rPr lang="pt-PT" sz="2800" b="0" strike="noStrike" spc="-1">
                <a:solidFill>
                  <a:srgbClr val="00346A"/>
                </a:solidFill>
                <a:latin typeface="Arial"/>
                <a:ea typeface="DejaVu Sans"/>
              </a:rPr>
              <a:t>Dis volorpori beatum eost volenih ilitior ibusdae destiis ut et, consed quis etur? 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endParaRPr lang="pt-PT" sz="2800" b="0" strike="noStrike" spc="-1">
              <a:latin typeface="Arial"/>
            </a:endParaRPr>
          </a:p>
          <a:p>
            <a:pPr>
              <a:lnSpc>
                <a:spcPct val="100000"/>
              </a:lnSpc>
              <a:buNone/>
            </a:pPr>
            <a:endParaRPr lang="pt-PT" sz="2800" b="0" strike="noStrike" spc="-1">
              <a:latin typeface="Aria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TotalTime>
  <Words>662</Words>
  <Application>Microsoft Office PowerPoint</Application>
  <PresentationFormat>Personalizados</PresentationFormat>
  <Paragraphs>29</Paragraphs>
  <Slides>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Arial</vt:lpstr>
      <vt:lpstr>Symbol</vt:lpstr>
      <vt:lpstr>Wingdings</vt:lpstr>
      <vt:lpstr>Office Theme</vt:lpstr>
      <vt:lpstr>Apresentação do PowerPoint</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SPR</dc:creator>
  <dc:description/>
  <cp:lastModifiedBy>Reuma.pt SPR</cp:lastModifiedBy>
  <cp:revision>59</cp:revision>
  <dcterms:created xsi:type="dcterms:W3CDTF">2012-03-28T16:35:24Z</dcterms:created>
  <dcterms:modified xsi:type="dcterms:W3CDTF">2022-02-11T16:30:51Z</dcterms:modified>
  <dc:language>pt-PT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Personalizados</vt:lpwstr>
  </property>
  <property fmtid="{D5CDD505-2E9C-101B-9397-08002B2CF9AE}" pid="4" name="Slides">
    <vt:i4>1</vt:i4>
  </property>
</Properties>
</file>