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1604288" cy="32404050"/>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4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080000" y="7581960"/>
            <a:ext cx="1944288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080000" y="17398440"/>
            <a:ext cx="1944288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08000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104264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08000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104264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080000" y="758196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7653960" y="758196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14227560" y="758196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080000" y="1739844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7653960" y="1739844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14227560" y="1739844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080000" y="7581960"/>
            <a:ext cx="19442880" cy="187934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080000" y="7581960"/>
            <a:ext cx="19442880" cy="187934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08000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104264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080000" y="1292400"/>
            <a:ext cx="19442880" cy="250826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08000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104264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08000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08000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104264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104264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08000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104264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080000" y="17398440"/>
            <a:ext cx="1944288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080000" y="7581960"/>
            <a:ext cx="19442880" cy="1879344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1"/>
              </a:spcBef>
              <a:buClr>
                <a:srgbClr val="000000"/>
              </a:buClr>
              <a:buSzPct val="75000"/>
              <a:buFont typeface="Symbol" charset="2"/>
              <a:buChar char=""/>
            </a:pPr>
            <a:r>
              <a:rPr lang="pt-PT" sz="2800" b="0" strike="noStrike" spc="-1">
                <a:latin typeface="Arial"/>
              </a:rPr>
              <a:t>Second Outline Level</a:t>
            </a:r>
          </a:p>
          <a:p>
            <a:pPr marL="1296000" lvl="2" indent="-288000">
              <a:spcBef>
                <a:spcPts val="848"/>
              </a:spcBef>
              <a:buClr>
                <a:srgbClr val="000000"/>
              </a:buClr>
              <a:buSzPct val="45000"/>
              <a:buFont typeface="Wingdings" charset="2"/>
              <a:buChar char=""/>
            </a:pPr>
            <a:r>
              <a:rPr lang="pt-PT" sz="2400" b="0" strike="noStrike" spc="-1">
                <a:latin typeface="Arial"/>
              </a:rPr>
              <a:t>Third Outline Level</a:t>
            </a:r>
          </a:p>
          <a:p>
            <a:pPr marL="1728000" lvl="3" indent="-216000">
              <a:spcBef>
                <a:spcPts val="564"/>
              </a:spcBef>
              <a:buClr>
                <a:srgbClr val="000000"/>
              </a:buClr>
              <a:buSzPct val="75000"/>
              <a:buFont typeface="Symbol" charset="2"/>
              <a:buChar char=""/>
            </a:pPr>
            <a:r>
              <a:rPr lang="pt-PT" sz="2000" b="0" strike="noStrike" spc="-1">
                <a:latin typeface="Arial"/>
              </a:rPr>
              <a:t>Fourth Outline Level</a:t>
            </a:r>
          </a:p>
          <a:p>
            <a:pPr marL="2160000" lvl="4" indent="-216000">
              <a:spcBef>
                <a:spcPts val="281"/>
              </a:spcBef>
              <a:buClr>
                <a:srgbClr val="000000"/>
              </a:buClr>
              <a:buSzPct val="45000"/>
              <a:buFont typeface="Wingdings" charset="2"/>
              <a:buChar char=""/>
            </a:pPr>
            <a:r>
              <a:rPr lang="pt-PT" sz="2000" b="0" strike="noStrike" spc="-1">
                <a:latin typeface="Arial"/>
              </a:rPr>
              <a:t>Fifth Outline Level</a:t>
            </a:r>
          </a:p>
          <a:p>
            <a:pPr marL="2592000" lvl="5" indent="-216000">
              <a:spcBef>
                <a:spcPts val="281"/>
              </a:spcBef>
              <a:buClr>
                <a:srgbClr val="000000"/>
              </a:buClr>
              <a:buSzPct val="45000"/>
              <a:buFont typeface="Wingdings" charset="2"/>
              <a:buChar char=""/>
            </a:pPr>
            <a:r>
              <a:rPr lang="pt-PT" sz="2000" b="0" strike="noStrike" spc="-1">
                <a:latin typeface="Arial"/>
              </a:rPr>
              <a:t>Sixth Outline Level</a:t>
            </a:r>
          </a:p>
          <a:p>
            <a:pPr marL="3024000" lvl="6" indent="-216000">
              <a:spcBef>
                <a:spcPts val="281"/>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4319640"/>
            <a:ext cx="21599640" cy="2592036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30239640"/>
            <a:ext cx="5688720" cy="215892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1440000" y="5039640"/>
            <a:ext cx="18720000" cy="899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3000" b="0" strike="noStrike" spc="-1" dirty="0">
                <a:solidFill>
                  <a:srgbClr val="355E88"/>
                </a:solidFill>
                <a:latin typeface="Arial"/>
                <a:ea typeface="DejaVu Sans"/>
              </a:rPr>
              <a:t>Nome do autor A</a:t>
            </a:r>
            <a:r>
              <a:rPr lang="pt-PT" sz="3000" b="0" strike="noStrike" spc="-1" baseline="30000" dirty="0">
                <a:solidFill>
                  <a:srgbClr val="355E88"/>
                </a:solidFill>
                <a:latin typeface="Arial"/>
                <a:ea typeface="DejaVu Sans"/>
              </a:rPr>
              <a:t>1</a:t>
            </a:r>
            <a:r>
              <a:rPr lang="pt-PT" sz="3000" b="0" strike="noStrike" spc="-1" dirty="0">
                <a:solidFill>
                  <a:srgbClr val="355E88"/>
                </a:solidFill>
                <a:latin typeface="Arial"/>
                <a:ea typeface="DejaVu Sans"/>
              </a:rPr>
              <a:t>; Nome do autor B</a:t>
            </a:r>
            <a:r>
              <a:rPr lang="pt-PT" sz="3000" b="0" strike="noStrike" spc="-1" baseline="30000" dirty="0">
                <a:solidFill>
                  <a:srgbClr val="355E88"/>
                </a:solidFill>
                <a:latin typeface="Arial"/>
                <a:ea typeface="DejaVu Sans"/>
              </a:rPr>
              <a:t>2</a:t>
            </a:r>
            <a:r>
              <a:rPr lang="pt-PT" sz="3000" b="0" strike="noStrike" spc="-1" dirty="0">
                <a:solidFill>
                  <a:srgbClr val="355E88"/>
                </a:solidFill>
                <a:latin typeface="Arial"/>
                <a:ea typeface="DejaVu Sans"/>
              </a:rPr>
              <a:t>; Nome do autor C</a:t>
            </a:r>
            <a:r>
              <a:rPr lang="pt-PT" sz="3000" b="0" strike="noStrike" spc="-1" baseline="30000" dirty="0">
                <a:solidFill>
                  <a:srgbClr val="355E88"/>
                </a:solidFill>
                <a:latin typeface="Arial"/>
                <a:ea typeface="DejaVu Sans"/>
              </a:rPr>
              <a:t>3</a:t>
            </a:r>
            <a:endParaRPr lang="pt-PT" sz="3000" b="0" strike="noStrike" spc="-1" baseline="30000" dirty="0">
              <a:latin typeface="Arial"/>
              <a:ea typeface="PingFang SC"/>
            </a:endParaRPr>
          </a:p>
          <a:p>
            <a:pPr>
              <a:lnSpc>
                <a:spcPct val="100000"/>
              </a:lnSpc>
              <a:spcBef>
                <a:spcPts val="283"/>
              </a:spcBef>
              <a:spcAft>
                <a:spcPts val="283"/>
              </a:spcAft>
              <a:buNone/>
            </a:pPr>
            <a:r>
              <a:rPr lang="pt-PT" sz="2200" b="0" strike="noStrike" spc="-1" dirty="0">
                <a:solidFill>
                  <a:srgbClr val="355E88"/>
                </a:solidFill>
                <a:latin typeface="Arial"/>
                <a:ea typeface="DejaVu Sans"/>
              </a:rPr>
              <a:t>1 Instituição AAAAA; 2 Instituição BBBBB; 3 Instituição CCCCC</a:t>
            </a:r>
            <a:endParaRPr lang="pt-PT" sz="2200" b="0" strike="noStrike" spc="-1" dirty="0">
              <a:latin typeface="Arial"/>
              <a:ea typeface="PingFang SC"/>
            </a:endParaRPr>
          </a:p>
        </p:txBody>
      </p:sp>
      <p:sp>
        <p:nvSpPr>
          <p:cNvPr id="41" name="Conexão reta 40"/>
          <p:cNvSpPr/>
          <p:nvPr/>
        </p:nvSpPr>
        <p:spPr>
          <a:xfrm>
            <a:off x="1440000" y="4319640"/>
            <a:ext cx="3600000" cy="360"/>
          </a:xfrm>
          <a:prstGeom prst="line">
            <a:avLst/>
          </a:prstGeom>
          <a:ln w="1270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5904000" y="1259640"/>
            <a:ext cx="14256000" cy="233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7200" b="1" strike="noStrike" spc="-1">
                <a:solidFill>
                  <a:srgbClr val="788CC7"/>
                </a:solidFill>
                <a:latin typeface="Arial"/>
              </a:rPr>
              <a:t>Título do projecto</a:t>
            </a:r>
            <a:endParaRPr lang="pt-PT" sz="7200" b="0" strike="noStrike" spc="-1">
              <a:latin typeface="Arial"/>
            </a:endParaRPr>
          </a:p>
        </p:txBody>
      </p:sp>
      <p:pic>
        <p:nvPicPr>
          <p:cNvPr id="43" name="Imagem 42"/>
          <p:cNvPicPr/>
          <p:nvPr/>
        </p:nvPicPr>
        <p:blipFill>
          <a:blip r:embed="rId2"/>
          <a:stretch/>
        </p:blipFill>
        <p:spPr>
          <a:xfrm>
            <a:off x="6260760" y="31247640"/>
            <a:ext cx="14580360" cy="522000"/>
          </a:xfrm>
          <a:prstGeom prst="rect">
            <a:avLst/>
          </a:prstGeom>
          <a:ln w="0">
            <a:noFill/>
          </a:ln>
        </p:spPr>
      </p:pic>
      <p:sp>
        <p:nvSpPr>
          <p:cNvPr id="44" name="Retângulo 43"/>
          <p:cNvSpPr/>
          <p:nvPr/>
        </p:nvSpPr>
        <p:spPr>
          <a:xfrm>
            <a:off x="6228000" y="30779640"/>
            <a:ext cx="4859640" cy="57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1200" b="0" strike="noStrike" spc="-1">
                <a:solidFill>
                  <a:srgbClr val="8D9AAF"/>
                </a:solidFill>
                <a:latin typeface="Arial"/>
              </a:rPr>
              <a:t>O Reuma.pt foi desenvolvido com o apoio da indústria farmacêutica,</a:t>
            </a:r>
            <a:endParaRPr lang="pt-PT" sz="1200" b="0" strike="noStrike" spc="-1">
              <a:latin typeface="Arial"/>
            </a:endParaRPr>
          </a:p>
          <a:p>
            <a:pPr>
              <a:lnSpc>
                <a:spcPct val="100000"/>
              </a:lnSpc>
              <a:buNone/>
            </a:pPr>
            <a:r>
              <a:rPr lang="pt-PT" sz="1200" b="0" strike="noStrike" spc="-1">
                <a:solidFill>
                  <a:srgbClr val="8D9AAF"/>
                </a:solidFill>
                <a:latin typeface="Arial"/>
              </a:rPr>
              <a:t>sendo atualmente suportado por:</a:t>
            </a:r>
            <a:endParaRPr lang="pt-PT" sz="1200" b="0" strike="noStrike" spc="-1">
              <a:latin typeface="Arial"/>
            </a:endParaRPr>
          </a:p>
          <a:p>
            <a:pPr>
              <a:lnSpc>
                <a:spcPct val="100000"/>
              </a:lnSpc>
              <a:buNone/>
            </a:pPr>
            <a:endParaRPr lang="pt-PT" sz="1200" b="0" strike="noStrike" spc="-1">
              <a:latin typeface="Arial"/>
            </a:endParaRPr>
          </a:p>
        </p:txBody>
      </p:sp>
      <p:pic>
        <p:nvPicPr>
          <p:cNvPr id="45" name="Imagem 44"/>
          <p:cNvPicPr/>
          <p:nvPr/>
        </p:nvPicPr>
        <p:blipFill>
          <a:blip r:embed="rId3"/>
          <a:stretch/>
        </p:blipFill>
        <p:spPr>
          <a:xfrm>
            <a:off x="1465200" y="932040"/>
            <a:ext cx="3682800" cy="2523600"/>
          </a:xfrm>
          <a:prstGeom prst="rect">
            <a:avLst/>
          </a:prstGeom>
          <a:ln w="0">
            <a:noFill/>
          </a:ln>
        </p:spPr>
      </p:pic>
      <p:pic>
        <p:nvPicPr>
          <p:cNvPr id="46" name="Imagem 45"/>
          <p:cNvPicPr/>
          <p:nvPr/>
        </p:nvPicPr>
        <p:blipFill>
          <a:blip r:embed="rId4"/>
          <a:stretch/>
        </p:blipFill>
        <p:spPr>
          <a:xfrm>
            <a:off x="3386160" y="30804840"/>
            <a:ext cx="1761840" cy="1018800"/>
          </a:xfrm>
          <a:prstGeom prst="rect">
            <a:avLst/>
          </a:prstGeom>
          <a:ln w="0">
            <a:noFill/>
          </a:ln>
        </p:spPr>
      </p:pic>
      <p:sp>
        <p:nvSpPr>
          <p:cNvPr id="47" name="CaixaDeTexto 46"/>
          <p:cNvSpPr txBox="1"/>
          <p:nvPr/>
        </p:nvSpPr>
        <p:spPr>
          <a:xfrm>
            <a:off x="1440000" y="6551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Introdução</a:t>
            </a:r>
          </a:p>
        </p:txBody>
      </p:sp>
      <p:sp>
        <p:nvSpPr>
          <p:cNvPr id="48" name="CaixaDeTexto 47"/>
          <p:cNvSpPr txBox="1"/>
          <p:nvPr/>
        </p:nvSpPr>
        <p:spPr>
          <a:xfrm>
            <a:off x="11520360" y="6551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Resultados</a:t>
            </a:r>
          </a:p>
        </p:txBody>
      </p:sp>
      <p:sp>
        <p:nvSpPr>
          <p:cNvPr id="49" name="CaixaDeTexto 48"/>
          <p:cNvSpPr txBox="1"/>
          <p:nvPr/>
        </p:nvSpPr>
        <p:spPr>
          <a:xfrm>
            <a:off x="1440000" y="12239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objectivos</a:t>
            </a:r>
          </a:p>
        </p:txBody>
      </p:sp>
      <p:sp>
        <p:nvSpPr>
          <p:cNvPr id="50" name="CaixaDeTexto 49"/>
          <p:cNvSpPr txBox="1"/>
          <p:nvPr/>
        </p:nvSpPr>
        <p:spPr>
          <a:xfrm>
            <a:off x="11520360" y="12239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discussão</a:t>
            </a:r>
          </a:p>
        </p:txBody>
      </p:sp>
      <p:sp>
        <p:nvSpPr>
          <p:cNvPr id="51" name="CaixaDeTexto 50"/>
          <p:cNvSpPr txBox="1"/>
          <p:nvPr/>
        </p:nvSpPr>
        <p:spPr>
          <a:xfrm>
            <a:off x="1440000" y="17999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metodologia</a:t>
            </a:r>
          </a:p>
        </p:txBody>
      </p:sp>
      <p:sp>
        <p:nvSpPr>
          <p:cNvPr id="52" name="CaixaDeTexto 51"/>
          <p:cNvSpPr txBox="1"/>
          <p:nvPr/>
        </p:nvSpPr>
        <p:spPr>
          <a:xfrm>
            <a:off x="11520360" y="17999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Conclusões</a:t>
            </a:r>
          </a:p>
        </p:txBody>
      </p:sp>
      <p:sp>
        <p:nvSpPr>
          <p:cNvPr id="53" name="CaixaDeTexto 52"/>
          <p:cNvSpPr txBox="1"/>
          <p:nvPr/>
        </p:nvSpPr>
        <p:spPr>
          <a:xfrm>
            <a:off x="11520360" y="23759640"/>
            <a:ext cx="8640360" cy="864000"/>
          </a:xfrm>
          <a:prstGeom prst="rect">
            <a:avLst/>
          </a:prstGeom>
          <a:noFill/>
          <a:ln w="0">
            <a:noFill/>
          </a:ln>
        </p:spPr>
        <p:txBody>
          <a:bodyPr lIns="90000" tIns="45000" rIns="90000" bIns="45000" anchor="b">
            <a:noAutofit/>
          </a:bodyPr>
          <a:lstStyle/>
          <a:p>
            <a:r>
              <a:rPr lang="pt-PT" sz="3600" b="1" strike="noStrike" cap="all" spc="-1">
                <a:solidFill>
                  <a:srgbClr val="355E88"/>
                </a:solidFill>
                <a:latin typeface="Arial"/>
              </a:rPr>
              <a:t>Referências</a:t>
            </a:r>
          </a:p>
        </p:txBody>
      </p:sp>
      <p:sp>
        <p:nvSpPr>
          <p:cNvPr id="54" name="Conexão reta 53"/>
          <p:cNvSpPr/>
          <p:nvPr/>
        </p:nvSpPr>
        <p:spPr>
          <a:xfrm>
            <a:off x="1440000" y="763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5" name="Conexão reta 54"/>
          <p:cNvSpPr/>
          <p:nvPr/>
        </p:nvSpPr>
        <p:spPr>
          <a:xfrm>
            <a:off x="11520360" y="763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6" name="Conexão reta 55"/>
          <p:cNvSpPr/>
          <p:nvPr/>
        </p:nvSpPr>
        <p:spPr>
          <a:xfrm>
            <a:off x="1440000" y="1339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7" name="Conexão reta 56"/>
          <p:cNvSpPr/>
          <p:nvPr/>
        </p:nvSpPr>
        <p:spPr>
          <a:xfrm>
            <a:off x="11520360" y="1339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Conexão reta 57"/>
          <p:cNvSpPr/>
          <p:nvPr/>
        </p:nvSpPr>
        <p:spPr>
          <a:xfrm>
            <a:off x="1440000" y="1915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9" name="Conexão reta 58"/>
          <p:cNvSpPr/>
          <p:nvPr/>
        </p:nvSpPr>
        <p:spPr>
          <a:xfrm>
            <a:off x="11520360" y="1915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0" name="Conexão reta 59"/>
          <p:cNvSpPr/>
          <p:nvPr/>
        </p:nvSpPr>
        <p:spPr>
          <a:xfrm>
            <a:off x="11520360" y="24839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CaixaDeTexto 60"/>
          <p:cNvSpPr txBox="1"/>
          <p:nvPr/>
        </p:nvSpPr>
        <p:spPr>
          <a:xfrm>
            <a:off x="1512000" y="799164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2" name="CaixaDeTexto 61"/>
          <p:cNvSpPr txBox="1"/>
          <p:nvPr/>
        </p:nvSpPr>
        <p:spPr>
          <a:xfrm>
            <a:off x="11520360" y="799200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3" name="CaixaDeTexto 62"/>
          <p:cNvSpPr txBox="1"/>
          <p:nvPr/>
        </p:nvSpPr>
        <p:spPr>
          <a:xfrm>
            <a:off x="1512000" y="1371852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4" name="CaixaDeTexto 63"/>
          <p:cNvSpPr txBox="1"/>
          <p:nvPr/>
        </p:nvSpPr>
        <p:spPr>
          <a:xfrm>
            <a:off x="11520360" y="1371888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5" name="CaixaDeTexto 64"/>
          <p:cNvSpPr txBox="1"/>
          <p:nvPr/>
        </p:nvSpPr>
        <p:spPr>
          <a:xfrm>
            <a:off x="1512000" y="1947852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6" name="CaixaDeTexto 65"/>
          <p:cNvSpPr txBox="1"/>
          <p:nvPr/>
        </p:nvSpPr>
        <p:spPr>
          <a:xfrm>
            <a:off x="11520360" y="1947888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7" name="CaixaDeTexto 66"/>
          <p:cNvSpPr txBox="1"/>
          <p:nvPr/>
        </p:nvSpPr>
        <p:spPr>
          <a:xfrm>
            <a:off x="11520360" y="2523888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8" name="Conexão reta 67"/>
          <p:cNvSpPr/>
          <p:nvPr/>
        </p:nvSpPr>
        <p:spPr>
          <a:xfrm>
            <a:off x="1440000" y="24983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9" name="CaixaDeTexto 68"/>
          <p:cNvSpPr txBox="1"/>
          <p:nvPr/>
        </p:nvSpPr>
        <p:spPr>
          <a:xfrm>
            <a:off x="1368000" y="23759640"/>
            <a:ext cx="8784360" cy="792000"/>
          </a:xfrm>
          <a:prstGeom prst="rect">
            <a:avLst/>
          </a:prstGeom>
          <a:noFill/>
          <a:ln w="0">
            <a:noFill/>
          </a:ln>
        </p:spPr>
        <p:txBody>
          <a:bodyPr lIns="90000" tIns="45000" rIns="90000" bIns="45000" anchor="b">
            <a:noAutofit/>
          </a:bodyPr>
          <a:lstStyle/>
          <a:p>
            <a:r>
              <a:rPr lang="pt-PT" sz="2600" b="0" strike="noStrike" spc="-1">
                <a:solidFill>
                  <a:srgbClr val="00346A"/>
                </a:solidFill>
                <a:latin typeface="Arial"/>
              </a:rPr>
              <a:t>TÍTULO DA TABELA</a:t>
            </a:r>
          </a:p>
        </p:txBody>
      </p:sp>
      <p:graphicFrame>
        <p:nvGraphicFramePr>
          <p:cNvPr id="70" name="Tabela 69"/>
          <p:cNvGraphicFramePr/>
          <p:nvPr/>
        </p:nvGraphicFramePr>
        <p:xfrm>
          <a:off x="1471680" y="25414920"/>
          <a:ext cx="8608680" cy="2159640"/>
        </p:xfrm>
        <a:graphic>
          <a:graphicData uri="http://schemas.openxmlformats.org/drawingml/2006/table">
            <a:tbl>
              <a:tblPr/>
              <a:tblGrid>
                <a:gridCol w="2868840">
                  <a:extLst>
                    <a:ext uri="{9D8B030D-6E8A-4147-A177-3AD203B41FA5}">
                      <a16:colId xmlns:a16="http://schemas.microsoft.com/office/drawing/2014/main" val="20000"/>
                    </a:ext>
                  </a:extLst>
                </a:gridCol>
                <a:gridCol w="2868840">
                  <a:extLst>
                    <a:ext uri="{9D8B030D-6E8A-4147-A177-3AD203B41FA5}">
                      <a16:colId xmlns:a16="http://schemas.microsoft.com/office/drawing/2014/main" val="20001"/>
                    </a:ext>
                  </a:extLst>
                </a:gridCol>
                <a:gridCol w="2871000">
                  <a:extLst>
                    <a:ext uri="{9D8B030D-6E8A-4147-A177-3AD203B41FA5}">
                      <a16:colId xmlns:a16="http://schemas.microsoft.com/office/drawing/2014/main" val="20002"/>
                    </a:ext>
                  </a:extLst>
                </a:gridCol>
              </a:tblGrid>
              <a:tr h="719640">
                <a:tc>
                  <a:txBody>
                    <a:bodyPr/>
                    <a:lstStyle/>
                    <a:p>
                      <a:pPr algn="ctr">
                        <a:buNone/>
                      </a:pPr>
                      <a:r>
                        <a:rPr lang="pt-PT" sz="2400" b="0" strike="noStrike" spc="-1">
                          <a:solidFill>
                            <a:srgbClr val="FFFFFF"/>
                          </a:solidFill>
                          <a:latin typeface="Arial"/>
                        </a:rPr>
                        <a:t>CABEÇALHO</a:t>
                      </a: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buNone/>
                      </a:pPr>
                      <a:r>
                        <a:rPr lang="pt-PT" sz="2400" b="0" strike="noStrike" spc="-1">
                          <a:solidFill>
                            <a:srgbClr val="FFFFFF"/>
                          </a:solidFill>
                          <a:latin typeface="Arial"/>
                        </a:rPr>
                        <a:t>CABEÇALHO</a:t>
                      </a:r>
                    </a:p>
                  </a:txBody>
                  <a:tcPr marL="90000" marR="90000" anchor="ctr">
                    <a:lnT w="720">
                      <a:solidFill>
                        <a:srgbClr val="FFFFFF"/>
                      </a:solidFill>
                    </a:lnT>
                    <a:lnB w="720">
                      <a:solidFill>
                        <a:srgbClr val="FFFFFF"/>
                      </a:solidFill>
                    </a:lnB>
                    <a:solidFill>
                      <a:srgbClr val="00346A"/>
                    </a:solidFill>
                  </a:tcPr>
                </a:tc>
                <a:tc>
                  <a:txBody>
                    <a:bodyPr/>
                    <a:lstStyle/>
                    <a:p>
                      <a:pPr algn="ctr">
                        <a:buNone/>
                      </a:pPr>
                      <a:r>
                        <a:rPr lang="pt-PT" sz="2400" b="0" strike="noStrike" spc="-1">
                          <a:solidFill>
                            <a:srgbClr val="FFFFFF"/>
                          </a:solidFill>
                          <a:latin typeface="Arial"/>
                        </a:rPr>
                        <a:t>CABEÇALHO</a:t>
                      </a: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719640">
                <a:tc>
                  <a:txBody>
                    <a:bodyPr/>
                    <a:lstStyle/>
                    <a:p>
                      <a:pPr algn="ctr">
                        <a:buNone/>
                      </a:pPr>
                      <a:r>
                        <a:rPr lang="pt-PT" sz="2400" b="0" strike="noStrike" spc="-1">
                          <a:solidFill>
                            <a:srgbClr val="00346A"/>
                          </a:solidFill>
                          <a:latin typeface="Arial"/>
                        </a:rPr>
                        <a:t>Item 1</a:t>
                      </a: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a:solidFill>
                            <a:srgbClr val="00346A"/>
                          </a:solidFill>
                          <a:latin typeface="Arial"/>
                        </a:rPr>
                        <a:t>150</a:t>
                      </a: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a:solidFill>
                            <a:srgbClr val="00346A"/>
                          </a:solidFill>
                          <a:latin typeface="Arial"/>
                        </a:rPr>
                        <a:t>180</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720360">
                <a:tc>
                  <a:txBody>
                    <a:bodyPr/>
                    <a:lstStyle/>
                    <a:p>
                      <a:pPr algn="ctr">
                        <a:buNone/>
                      </a:pPr>
                      <a:r>
                        <a:rPr lang="pt-PT" sz="24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662</Words>
  <Application>Microsoft Office PowerPoint</Application>
  <PresentationFormat>Personalizados</PresentationFormat>
  <Paragraphs>29</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54</cp:revision>
  <dcterms:created xsi:type="dcterms:W3CDTF">2012-03-28T16:35:24Z</dcterms:created>
  <dcterms:modified xsi:type="dcterms:W3CDTF">2022-02-11T16:28:31Z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