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50399950" cy="32399288"/>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8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2520000" y="758124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2520000" y="1739592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252000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2576232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252000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785636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3319236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252000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785636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3319236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2520000" y="7581240"/>
            <a:ext cx="45359640" cy="1879092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2520000" y="7581240"/>
            <a:ext cx="45359640" cy="18790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252000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2576232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20000" y="1292400"/>
            <a:ext cx="45359640" cy="250790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2576232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252000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252000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2576232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2520000" y="1739592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2520000" y="7581240"/>
            <a:ext cx="45359640" cy="18790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720" y="5760000"/>
            <a:ext cx="50387760" cy="2412000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29880000"/>
            <a:ext cx="13269600" cy="251352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3528000" y="6840000"/>
            <a:ext cx="43501320" cy="18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4400" b="0" strike="noStrike" spc="-1" dirty="0">
                <a:solidFill>
                  <a:srgbClr val="355E88"/>
                </a:solidFill>
                <a:latin typeface="Arial"/>
                <a:ea typeface="DejaVu Sans"/>
              </a:rPr>
              <a:t>Nome do autor A</a:t>
            </a:r>
            <a:r>
              <a:rPr lang="pt-PT" sz="4400" b="0" strike="noStrike" spc="-1" baseline="30000" dirty="0">
                <a:solidFill>
                  <a:srgbClr val="355E88"/>
                </a:solidFill>
                <a:latin typeface="Arial"/>
                <a:ea typeface="DejaVu Sans"/>
              </a:rPr>
              <a:t>1</a:t>
            </a:r>
            <a:r>
              <a:rPr lang="pt-PT" sz="4400" b="0" strike="noStrike" spc="-1" dirty="0">
                <a:solidFill>
                  <a:srgbClr val="355E88"/>
                </a:solidFill>
                <a:latin typeface="Arial"/>
                <a:ea typeface="DejaVu Sans"/>
              </a:rPr>
              <a:t>; Nome do autor B</a:t>
            </a:r>
            <a:r>
              <a:rPr lang="pt-PT" sz="4400" b="0" strike="noStrike" spc="-1" baseline="30000" dirty="0">
                <a:solidFill>
                  <a:srgbClr val="355E88"/>
                </a:solidFill>
                <a:latin typeface="Arial"/>
                <a:ea typeface="DejaVu Sans"/>
              </a:rPr>
              <a:t>2</a:t>
            </a:r>
            <a:r>
              <a:rPr lang="pt-PT" sz="4400" b="0" strike="noStrike" spc="-1" dirty="0">
                <a:solidFill>
                  <a:srgbClr val="355E88"/>
                </a:solidFill>
                <a:latin typeface="Arial"/>
                <a:ea typeface="DejaVu Sans"/>
              </a:rPr>
              <a:t>; Nome do autor C</a:t>
            </a:r>
            <a:r>
              <a:rPr lang="pt-PT" sz="4400" b="0" strike="noStrike" spc="-1" baseline="30000" dirty="0">
                <a:solidFill>
                  <a:srgbClr val="355E88"/>
                </a:solidFill>
                <a:latin typeface="Arial"/>
                <a:ea typeface="DejaVu Sans"/>
              </a:rPr>
              <a:t>3</a:t>
            </a:r>
            <a:endParaRPr lang="pt-PT" sz="4400" b="0" strike="noStrike" spc="-1" baseline="30000" dirty="0">
              <a:latin typeface="Arial"/>
            </a:endParaRPr>
          </a:p>
          <a:p>
            <a:pPr>
              <a:lnSpc>
                <a:spcPct val="100000"/>
              </a:lnSpc>
              <a:spcBef>
                <a:spcPts val="283"/>
              </a:spcBef>
              <a:spcAft>
                <a:spcPts val="283"/>
              </a:spcAft>
              <a:buNone/>
            </a:pPr>
            <a:r>
              <a:rPr lang="pt-PT" sz="3200" b="0" strike="noStrike" spc="-1" dirty="0">
                <a:solidFill>
                  <a:srgbClr val="355E88"/>
                </a:solidFill>
                <a:latin typeface="Arial"/>
                <a:ea typeface="DejaVu Sans"/>
              </a:rPr>
              <a:t>1 Instituição AAAAA; 2 Instituição BBBBB; 3 Instituição CCCCC</a:t>
            </a:r>
            <a:endParaRPr lang="pt-PT" sz="3200" b="0" strike="noStrike" spc="-1" dirty="0">
              <a:latin typeface="Arial"/>
            </a:endParaRPr>
          </a:p>
        </p:txBody>
      </p:sp>
      <p:sp>
        <p:nvSpPr>
          <p:cNvPr id="41" name="Conexão reta 40"/>
          <p:cNvSpPr/>
          <p:nvPr/>
        </p:nvSpPr>
        <p:spPr>
          <a:xfrm>
            <a:off x="3539160" y="5760000"/>
            <a:ext cx="5928840" cy="0"/>
          </a:xfrm>
          <a:prstGeom prst="line">
            <a:avLst/>
          </a:prstGeom>
          <a:ln w="1522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11376000" y="1475280"/>
            <a:ext cx="35653320" cy="3852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1620" b="1" strike="noStrike" spc="-1">
                <a:solidFill>
                  <a:srgbClr val="788CC7"/>
                </a:solidFill>
                <a:latin typeface="Arial"/>
                <a:ea typeface="DejaVu Sans"/>
              </a:rPr>
              <a:t>Título do projecto</a:t>
            </a:r>
            <a:endParaRPr lang="pt-PT" sz="11620" b="0" strike="noStrike" spc="-1">
              <a:latin typeface="Arial"/>
            </a:endParaRPr>
          </a:p>
        </p:txBody>
      </p:sp>
      <p:pic>
        <p:nvPicPr>
          <p:cNvPr id="43" name="Imagem 42"/>
          <p:cNvPicPr/>
          <p:nvPr/>
        </p:nvPicPr>
        <p:blipFill>
          <a:blip r:embed="rId2"/>
          <a:stretch/>
        </p:blipFill>
        <p:spPr>
          <a:xfrm>
            <a:off x="14461200" y="30744000"/>
            <a:ext cx="30672360" cy="1074960"/>
          </a:xfrm>
          <a:prstGeom prst="rect">
            <a:avLst/>
          </a:prstGeom>
          <a:ln w="0">
            <a:noFill/>
          </a:ln>
        </p:spPr>
      </p:pic>
      <p:sp>
        <p:nvSpPr>
          <p:cNvPr id="44" name="Retângulo 43"/>
          <p:cNvSpPr/>
          <p:nvPr/>
        </p:nvSpPr>
        <p:spPr>
          <a:xfrm>
            <a:off x="14328000" y="30415680"/>
            <a:ext cx="21240000" cy="57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000" b="0" strike="noStrike" spc="-1">
                <a:solidFill>
                  <a:srgbClr val="8D9AAF"/>
                </a:solidFill>
                <a:latin typeface="Arial"/>
                <a:ea typeface="DejaVu Sans"/>
              </a:rPr>
              <a:t>O Reuma.pt foi desenvolvido com o apoio da indústria farmacêutica, sendo atualmente suportado por:</a:t>
            </a:r>
            <a:endParaRPr lang="pt-PT" sz="2000" b="0" strike="noStrike" spc="-1">
              <a:latin typeface="Arial"/>
            </a:endParaRPr>
          </a:p>
          <a:p>
            <a:pPr>
              <a:lnSpc>
                <a:spcPct val="100000"/>
              </a:lnSpc>
              <a:buNone/>
            </a:pPr>
            <a:endParaRPr lang="pt-PT" sz="2000" b="0" strike="noStrike" spc="-1">
              <a:latin typeface="Arial"/>
            </a:endParaRPr>
          </a:p>
        </p:txBody>
      </p:sp>
      <p:pic>
        <p:nvPicPr>
          <p:cNvPr id="45" name="Imagem 44"/>
          <p:cNvPicPr/>
          <p:nvPr/>
        </p:nvPicPr>
        <p:blipFill>
          <a:blip r:embed="rId3"/>
          <a:stretch/>
        </p:blipFill>
        <p:spPr>
          <a:xfrm>
            <a:off x="3600000" y="1092960"/>
            <a:ext cx="5760000" cy="3947040"/>
          </a:xfrm>
          <a:prstGeom prst="rect">
            <a:avLst/>
          </a:prstGeom>
          <a:ln w="0">
            <a:noFill/>
          </a:ln>
        </p:spPr>
      </p:pic>
      <p:pic>
        <p:nvPicPr>
          <p:cNvPr id="46" name="Imagem 45"/>
          <p:cNvPicPr/>
          <p:nvPr/>
        </p:nvPicPr>
        <p:blipFill>
          <a:blip r:embed="rId4"/>
          <a:stretch/>
        </p:blipFill>
        <p:spPr>
          <a:xfrm>
            <a:off x="10008000" y="30304440"/>
            <a:ext cx="2878920" cy="1664640"/>
          </a:xfrm>
          <a:prstGeom prst="rect">
            <a:avLst/>
          </a:prstGeom>
          <a:ln w="0">
            <a:noFill/>
          </a:ln>
        </p:spPr>
      </p:pic>
      <p:sp>
        <p:nvSpPr>
          <p:cNvPr id="47" name="Retângulo 46"/>
          <p:cNvSpPr/>
          <p:nvPr/>
        </p:nvSpPr>
        <p:spPr>
          <a:xfrm>
            <a:off x="3600000" y="9360000"/>
            <a:ext cx="201600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Introdução</a:t>
            </a:r>
            <a:endParaRPr lang="pt-PT" sz="4800" b="0" strike="noStrike" spc="-1">
              <a:latin typeface="Arial"/>
            </a:endParaRPr>
          </a:p>
        </p:txBody>
      </p:sp>
      <p:sp>
        <p:nvSpPr>
          <p:cNvPr id="48" name="Retângulo 47"/>
          <p:cNvSpPr/>
          <p:nvPr/>
        </p:nvSpPr>
        <p:spPr>
          <a:xfrm>
            <a:off x="26644320" y="9288000"/>
            <a:ext cx="20155680" cy="86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Resultados</a:t>
            </a:r>
            <a:endParaRPr lang="pt-PT" sz="4800" b="0" strike="noStrike" spc="-1">
              <a:latin typeface="Arial"/>
            </a:endParaRPr>
          </a:p>
        </p:txBody>
      </p:sp>
      <p:sp>
        <p:nvSpPr>
          <p:cNvPr id="49" name="Retângulo 48"/>
          <p:cNvSpPr/>
          <p:nvPr/>
        </p:nvSpPr>
        <p:spPr>
          <a:xfrm>
            <a:off x="3600000" y="14400000"/>
            <a:ext cx="1991484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objectivos</a:t>
            </a:r>
            <a:endParaRPr lang="pt-PT" sz="4800" b="0" strike="noStrike" spc="-1">
              <a:latin typeface="Arial"/>
            </a:endParaRPr>
          </a:p>
        </p:txBody>
      </p:sp>
      <p:sp>
        <p:nvSpPr>
          <p:cNvPr id="50" name="Retângulo 49"/>
          <p:cNvSpPr/>
          <p:nvPr/>
        </p:nvSpPr>
        <p:spPr>
          <a:xfrm>
            <a:off x="26644320" y="1944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Conclusões</a:t>
            </a:r>
            <a:endParaRPr lang="pt-PT" sz="4800" b="0" strike="noStrike" spc="-1">
              <a:latin typeface="Arial"/>
            </a:endParaRPr>
          </a:p>
        </p:txBody>
      </p:sp>
      <p:sp>
        <p:nvSpPr>
          <p:cNvPr id="51" name="Conexão reta 50"/>
          <p:cNvSpPr/>
          <p:nvPr/>
        </p:nvSpPr>
        <p:spPr>
          <a:xfrm>
            <a:off x="3600000" y="1043964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2" name="Conexão reta 51"/>
          <p:cNvSpPr/>
          <p:nvPr/>
        </p:nvSpPr>
        <p:spPr>
          <a:xfrm>
            <a:off x="3576600" y="1548072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3" name="Conexão reta 52"/>
          <p:cNvSpPr/>
          <p:nvPr/>
        </p:nvSpPr>
        <p:spPr>
          <a:xfrm>
            <a:off x="26616600" y="2052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4" name="Retângulo 53"/>
          <p:cNvSpPr/>
          <p:nvPr/>
        </p:nvSpPr>
        <p:spPr>
          <a:xfrm>
            <a:off x="3527280" y="10800000"/>
            <a:ext cx="20155680" cy="2663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dirty="0" err="1">
                <a:solidFill>
                  <a:srgbClr val="00346A"/>
                </a:solidFill>
                <a:latin typeface="Arial"/>
                <a:ea typeface="DejaVu Sans"/>
              </a:rPr>
              <a:t>Dis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volorpori</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beatum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eost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volenih</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ilitior</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ibusdae</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destiis</a:t>
            </a:r>
            <a:r>
              <a:rPr lang="pt-PT" sz="3200" b="0" strike="noStrike" spc="-1" dirty="0">
                <a:solidFill>
                  <a:srgbClr val="00346A"/>
                </a:solidFill>
                <a:latin typeface="Arial"/>
                <a:ea typeface="DejaVu Sans"/>
              </a:rPr>
              <a:t> ut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consed</a:t>
            </a:r>
            <a:r>
              <a:rPr lang="pt-PT" sz="3200" b="0" strike="noStrike" spc="-1" dirty="0">
                <a:solidFill>
                  <a:srgbClr val="00346A"/>
                </a:solidFill>
                <a:latin typeface="Arial"/>
                <a:ea typeface="DejaVu Sans"/>
              </a:rPr>
              <a:t> quis </a:t>
            </a:r>
            <a:r>
              <a:rPr lang="pt-PT" sz="3200" b="0" strike="noStrike" spc="-1" dirty="0" err="1">
                <a:solidFill>
                  <a:srgbClr val="00346A"/>
                </a:solidFill>
                <a:latin typeface="Arial"/>
                <a:ea typeface="DejaVu Sans"/>
              </a:rPr>
              <a:t>etur</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Poribus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coribus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molore</a:t>
            </a:r>
            <a:r>
              <a:rPr lang="pt-PT" sz="3200" b="0" strike="noStrike" spc="-1" dirty="0">
                <a:solidFill>
                  <a:srgbClr val="00346A"/>
                </a:solidFill>
                <a:latin typeface="Arial"/>
                <a:ea typeface="DejaVu Sans"/>
              </a:rPr>
              <a:t> non cus </a:t>
            </a:r>
            <a:r>
              <a:rPr lang="pt-PT" sz="3200" b="0" strike="noStrike" spc="-1" dirty="0" err="1">
                <a:solidFill>
                  <a:srgbClr val="00346A"/>
                </a:solidFill>
                <a:latin typeface="Arial"/>
                <a:ea typeface="DejaVu Sans"/>
              </a:rPr>
              <a:t>aut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velecto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od</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maximinihit</a:t>
            </a:r>
            <a:r>
              <a:rPr lang="pt-PT" sz="3200" b="0" strike="noStrike" spc="-1" dirty="0">
                <a:solidFill>
                  <a:srgbClr val="00346A"/>
                </a:solidFill>
                <a:latin typeface="Arial"/>
                <a:ea typeface="DejaVu Sans"/>
              </a:rPr>
              <a:t>, tem </a:t>
            </a:r>
            <a:r>
              <a:rPr lang="pt-PT" sz="3200" b="0" strike="noStrike" spc="-1" dirty="0" err="1">
                <a:solidFill>
                  <a:srgbClr val="00346A"/>
                </a:solidFill>
                <a:latin typeface="Arial"/>
                <a:ea typeface="DejaVu Sans"/>
              </a:rPr>
              <a:t>volupta</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ssimaio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Ipid</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eos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susdaep</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eruptam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faccabo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que </a:t>
            </a:r>
            <a:r>
              <a:rPr lang="pt-PT" sz="3200" b="0" strike="noStrike" spc="-1" dirty="0" err="1">
                <a:solidFill>
                  <a:srgbClr val="00346A"/>
                </a:solidFill>
                <a:latin typeface="Arial"/>
                <a:ea typeface="DejaVu Sans"/>
              </a:rPr>
              <a:t>aut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laborep</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erferitatis</a:t>
            </a:r>
            <a:r>
              <a:rPr lang="pt-PT" sz="3200" b="0" strike="noStrike" spc="-1" dirty="0">
                <a:solidFill>
                  <a:srgbClr val="00346A"/>
                </a:solidFill>
                <a:latin typeface="Arial"/>
                <a:ea typeface="DejaVu Sans"/>
              </a:rPr>
              <a:t> maio </a:t>
            </a:r>
            <a:r>
              <a:rPr lang="pt-PT" sz="3200" b="0" strike="noStrike" spc="-1" dirty="0" err="1">
                <a:solidFill>
                  <a:srgbClr val="00346A"/>
                </a:solidFill>
                <a:latin typeface="Arial"/>
                <a:ea typeface="DejaVu Sans"/>
              </a:rPr>
              <a:t>officia</a:t>
            </a:r>
            <a:r>
              <a:rPr lang="pt-PT" sz="3200" b="0" strike="noStrike" spc="-1" dirty="0">
                <a:solidFill>
                  <a:srgbClr val="00346A"/>
                </a:solidFill>
                <a:latin typeface="Arial"/>
                <a:ea typeface="DejaVu Sans"/>
              </a:rPr>
              <a:t> cor </a:t>
            </a:r>
            <a:r>
              <a:rPr lang="pt-PT" sz="3200" b="0" strike="noStrike" spc="-1" dirty="0" err="1">
                <a:solidFill>
                  <a:srgbClr val="00346A"/>
                </a:solidFill>
                <a:latin typeface="Arial"/>
                <a:ea typeface="DejaVu Sans"/>
              </a:rPr>
              <a:t>re</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nobit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prendel</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estinctiis</a:t>
            </a:r>
            <a:r>
              <a:rPr lang="pt-PT" sz="3200" b="0" strike="noStrike" spc="-1" dirty="0">
                <a:solidFill>
                  <a:srgbClr val="00346A"/>
                </a:solidFill>
                <a:latin typeface="Arial"/>
                <a:ea typeface="DejaVu Sans"/>
              </a:rPr>
              <a:t> de </a:t>
            </a:r>
            <a:r>
              <a:rPr lang="pt-PT" sz="3200" b="0" strike="noStrike" spc="-1" dirty="0" err="1">
                <a:solidFill>
                  <a:srgbClr val="00346A"/>
                </a:solidFill>
                <a:latin typeface="Arial"/>
                <a:ea typeface="DejaVu Sans"/>
              </a:rPr>
              <a:t>essequam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autes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digentio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minum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facienim</a:t>
            </a:r>
            <a:r>
              <a:rPr lang="pt-PT" sz="3200" b="0" strike="noStrike" spc="-1" dirty="0">
                <a:solidFill>
                  <a:srgbClr val="00346A"/>
                </a:solidFill>
                <a:latin typeface="Arial"/>
                <a:ea typeface="DejaVu Sans"/>
              </a:rPr>
              <a:t> que labore </a:t>
            </a:r>
            <a:r>
              <a:rPr lang="pt-PT" sz="3200" b="0" strike="noStrike" spc="-1" dirty="0" err="1">
                <a:solidFill>
                  <a:srgbClr val="00346A"/>
                </a:solidFill>
                <a:latin typeface="Arial"/>
                <a:ea typeface="DejaVu Sans"/>
              </a:rPr>
              <a:t>dis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cumquos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aces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nitatas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ipis</a:t>
            </a:r>
            <a:r>
              <a:rPr lang="pt-PT" sz="3200" b="0" strike="noStrike" spc="-1" dirty="0">
                <a:solidFill>
                  <a:srgbClr val="00346A"/>
                </a:solidFill>
                <a:latin typeface="Arial"/>
                <a:ea typeface="DejaVu Sans"/>
              </a:rPr>
              <a:t> atis </a:t>
            </a:r>
            <a:r>
              <a:rPr lang="pt-PT" sz="3200" b="0" strike="noStrike" spc="-1" dirty="0" err="1">
                <a:solidFill>
                  <a:srgbClr val="00346A"/>
                </a:solidFill>
                <a:latin typeface="Arial"/>
                <a:ea typeface="DejaVu Sans"/>
              </a:rPr>
              <a:t>dolumquis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pedigni</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musam</a:t>
            </a:r>
            <a:r>
              <a:rPr lang="pt-PT" sz="3200" b="0" strike="noStrike" spc="-1" dirty="0">
                <a:solidFill>
                  <a:srgbClr val="00346A"/>
                </a:solidFill>
                <a:latin typeface="Arial"/>
                <a:ea typeface="DejaVu Sans"/>
              </a:rPr>
              <a:t>, que plique </a:t>
            </a:r>
            <a:r>
              <a:rPr lang="pt-PT" sz="3200" b="0" strike="noStrike" spc="-1" dirty="0" err="1">
                <a:solidFill>
                  <a:srgbClr val="00346A"/>
                </a:solidFill>
                <a:latin typeface="Arial"/>
                <a:ea typeface="DejaVu Sans"/>
              </a:rPr>
              <a:t>pellaturem</a:t>
            </a:r>
            <a:r>
              <a:rPr lang="pt-PT" sz="3200" b="0" strike="noStrike" spc="-1" dirty="0">
                <a:solidFill>
                  <a:srgbClr val="00346A"/>
                </a:solidFill>
                <a:latin typeface="Arial"/>
                <a:ea typeface="DejaVu Sans"/>
              </a:rPr>
              <a:t> ut fugia </a:t>
            </a:r>
            <a:r>
              <a:rPr lang="pt-PT" sz="3200" b="0" strike="noStrike" spc="-1" dirty="0" err="1">
                <a:solidFill>
                  <a:srgbClr val="00346A"/>
                </a:solidFill>
                <a:latin typeface="Arial"/>
                <a:ea typeface="DejaVu Sans"/>
              </a:rPr>
              <a:t>sunt</a:t>
            </a:r>
            <a:r>
              <a:rPr lang="pt-PT" sz="3200" b="0" strike="noStrike" spc="-1" dirty="0">
                <a:solidFill>
                  <a:srgbClr val="00346A"/>
                </a:solidFill>
                <a:latin typeface="Arial"/>
                <a:ea typeface="DejaVu Sans"/>
              </a:rPr>
              <a:t> que nis </a:t>
            </a:r>
            <a:r>
              <a:rPr lang="pt-PT" sz="3200" b="0" strike="noStrike" spc="-1" dirty="0" err="1">
                <a:solidFill>
                  <a:srgbClr val="00346A"/>
                </a:solidFill>
                <a:latin typeface="Arial"/>
                <a:ea typeface="DejaVu Sans"/>
              </a:rPr>
              <a:t>quam</a:t>
            </a:r>
            <a:r>
              <a:rPr lang="pt-PT" sz="3200" b="0" strike="noStrike" spc="-1" dirty="0">
                <a:solidFill>
                  <a:srgbClr val="00346A"/>
                </a:solidFill>
                <a:latin typeface="Arial"/>
                <a:ea typeface="DejaVu Sans"/>
              </a:rPr>
              <a:t>, quo </a:t>
            </a:r>
            <a:r>
              <a:rPr lang="pt-PT" sz="3200" b="0" strike="noStrike" spc="-1" dirty="0" err="1">
                <a:solidFill>
                  <a:srgbClr val="00346A"/>
                </a:solidFill>
                <a:latin typeface="Arial"/>
                <a:ea typeface="DejaVu Sans"/>
              </a:rPr>
              <a:t>cuptatistiis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escit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offictus</a:t>
            </a:r>
            <a:r>
              <a:rPr lang="pt-PT" sz="3200" b="0" strike="noStrike" spc="-1" dirty="0">
                <a:solidFill>
                  <a:srgbClr val="00346A"/>
                </a:solidFill>
                <a:latin typeface="Arial"/>
                <a:ea typeface="DejaVu Sans"/>
              </a:rPr>
              <a:t> perrum </a:t>
            </a:r>
            <a:r>
              <a:rPr lang="pt-PT" sz="3200" b="0" strike="noStrike" spc="-1" dirty="0" err="1">
                <a:solidFill>
                  <a:srgbClr val="00346A"/>
                </a:solidFill>
                <a:latin typeface="Arial"/>
                <a:ea typeface="DejaVu Sans"/>
              </a:rPr>
              <a:t>laudia</a:t>
            </a:r>
            <a:r>
              <a:rPr lang="pt-PT" sz="3200" b="0" strike="noStrike" spc="-1" dirty="0">
                <a:solidFill>
                  <a:srgbClr val="00346A"/>
                </a:solidFill>
                <a:latin typeface="Arial"/>
                <a:ea typeface="DejaVu Sans"/>
              </a:rPr>
              <a:t> cum </a:t>
            </a:r>
            <a:r>
              <a:rPr lang="pt-PT" sz="3200" b="0" strike="noStrike" spc="-1" dirty="0" err="1">
                <a:solidFill>
                  <a:srgbClr val="00346A"/>
                </a:solidFill>
                <a:latin typeface="Arial"/>
                <a:ea typeface="DejaVu Sans"/>
              </a:rPr>
              <a:t>fugitat</a:t>
            </a:r>
            <a:r>
              <a:rPr lang="pt-PT" sz="3200" b="0" strike="noStrike" spc="-1">
                <a:solidFill>
                  <a:srgbClr val="00346A"/>
                </a:solidFill>
                <a:latin typeface="Arial"/>
                <a:ea typeface="DejaVu Sans"/>
              </a:rPr>
              <a:t> </a:t>
            </a:r>
            <a:endParaRPr lang="pt-PT" sz="3200" b="0" strike="noStrike" spc="-1">
              <a:latin typeface="Arial"/>
            </a:endParaRPr>
          </a:p>
          <a:p>
            <a:pPr>
              <a:lnSpc>
                <a:spcPct val="100000"/>
              </a:lnSpc>
              <a:buNone/>
            </a:pPr>
            <a:endParaRPr lang="pt-PT" sz="3200" b="0" strike="noStrike" spc="-1">
              <a:latin typeface="Arial"/>
            </a:endParaRPr>
          </a:p>
        </p:txBody>
      </p:sp>
      <p:sp>
        <p:nvSpPr>
          <p:cNvPr id="55" name="Retângulo 54"/>
          <p:cNvSpPr/>
          <p:nvPr/>
        </p:nvSpPr>
        <p:spPr>
          <a:xfrm>
            <a:off x="3527280" y="15840000"/>
            <a:ext cx="20155680" cy="280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6" name="Retângulo 55"/>
          <p:cNvSpPr/>
          <p:nvPr/>
        </p:nvSpPr>
        <p:spPr>
          <a:xfrm>
            <a:off x="26567280" y="2088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7" name="Retângulo 56"/>
          <p:cNvSpPr/>
          <p:nvPr/>
        </p:nvSpPr>
        <p:spPr>
          <a:xfrm>
            <a:off x="3605400" y="24480000"/>
            <a:ext cx="2008260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0" strike="noStrike" spc="-1">
                <a:solidFill>
                  <a:srgbClr val="00346A"/>
                </a:solidFill>
                <a:latin typeface="Arial"/>
                <a:ea typeface="DejaVu Sans"/>
              </a:rPr>
              <a:t>TÍTULO DA TABELA</a:t>
            </a:r>
            <a:endParaRPr lang="pt-PT" sz="3600" b="0" strike="noStrike" spc="-1">
              <a:latin typeface="Arial"/>
            </a:endParaRPr>
          </a:p>
        </p:txBody>
      </p:sp>
      <p:graphicFrame>
        <p:nvGraphicFramePr>
          <p:cNvPr id="58" name="Tabela 57"/>
          <p:cNvGraphicFramePr/>
          <p:nvPr/>
        </p:nvGraphicFramePr>
        <p:xfrm>
          <a:off x="3589560" y="25963200"/>
          <a:ext cx="20081880" cy="2159640"/>
        </p:xfrm>
        <a:graphic>
          <a:graphicData uri="http://schemas.openxmlformats.org/drawingml/2006/table">
            <a:tbl>
              <a:tblPr/>
              <a:tblGrid>
                <a:gridCol w="6692040">
                  <a:extLst>
                    <a:ext uri="{9D8B030D-6E8A-4147-A177-3AD203B41FA5}">
                      <a16:colId xmlns:a16="http://schemas.microsoft.com/office/drawing/2014/main" val="20000"/>
                    </a:ext>
                  </a:extLst>
                </a:gridCol>
                <a:gridCol w="6692040">
                  <a:extLst>
                    <a:ext uri="{9D8B030D-6E8A-4147-A177-3AD203B41FA5}">
                      <a16:colId xmlns:a16="http://schemas.microsoft.com/office/drawing/2014/main" val="20001"/>
                    </a:ext>
                  </a:extLst>
                </a:gridCol>
                <a:gridCol w="6697800">
                  <a:extLst>
                    <a:ext uri="{9D8B030D-6E8A-4147-A177-3AD203B41FA5}">
                      <a16:colId xmlns:a16="http://schemas.microsoft.com/office/drawing/2014/main" val="20002"/>
                    </a:ext>
                  </a:extLst>
                </a:gridCol>
              </a:tblGrid>
              <a:tr h="719640">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lnSpc>
                          <a:spcPct val="100000"/>
                        </a:lnSpc>
                        <a:buNone/>
                      </a:pPr>
                      <a:r>
                        <a:rPr lang="pt-PT" sz="2400" b="0" strike="noStrike" spc="-1">
                          <a:solidFill>
                            <a:srgbClr val="00346A"/>
                          </a:solidFill>
                          <a:latin typeface="Arial"/>
                        </a:rPr>
                        <a:t>Item 1</a:t>
                      </a:r>
                      <a:endParaRPr lang="pt-PT" sz="24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150</a:t>
                      </a:r>
                      <a:endParaRPr lang="pt-PT" sz="24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180</a:t>
                      </a:r>
                      <a:endParaRPr lang="pt-PT" sz="24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lnSpc>
                          <a:spcPct val="100000"/>
                        </a:lnSpc>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9" name="Retângulo 58"/>
          <p:cNvSpPr/>
          <p:nvPr/>
        </p:nvSpPr>
        <p:spPr>
          <a:xfrm>
            <a:off x="26640000" y="14400000"/>
            <a:ext cx="1991484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Discussão</a:t>
            </a:r>
            <a:endParaRPr lang="pt-PT" sz="4800" b="0" strike="noStrike" spc="-1">
              <a:latin typeface="Arial"/>
            </a:endParaRPr>
          </a:p>
        </p:txBody>
      </p:sp>
      <p:sp>
        <p:nvSpPr>
          <p:cNvPr id="60" name="Conexão reta 59"/>
          <p:cNvSpPr/>
          <p:nvPr/>
        </p:nvSpPr>
        <p:spPr>
          <a:xfrm>
            <a:off x="26640720" y="1041408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26568000" y="10774440"/>
            <a:ext cx="20155680" cy="2663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2" name="Conexão reta 61"/>
          <p:cNvSpPr/>
          <p:nvPr/>
        </p:nvSpPr>
        <p:spPr>
          <a:xfrm>
            <a:off x="26621640" y="1545552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3" name="Retângulo 62"/>
          <p:cNvSpPr/>
          <p:nvPr/>
        </p:nvSpPr>
        <p:spPr>
          <a:xfrm>
            <a:off x="26572320" y="15814800"/>
            <a:ext cx="20155680" cy="280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4" name="Retângulo 63"/>
          <p:cNvSpPr/>
          <p:nvPr/>
        </p:nvSpPr>
        <p:spPr>
          <a:xfrm>
            <a:off x="3603600" y="1944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metodologia</a:t>
            </a:r>
            <a:endParaRPr lang="pt-PT" sz="4800" b="0" strike="noStrike" spc="-1">
              <a:latin typeface="Arial"/>
            </a:endParaRPr>
          </a:p>
        </p:txBody>
      </p:sp>
      <p:sp>
        <p:nvSpPr>
          <p:cNvPr id="65" name="Conexão reta 64"/>
          <p:cNvSpPr/>
          <p:nvPr/>
        </p:nvSpPr>
        <p:spPr>
          <a:xfrm>
            <a:off x="3575880" y="2052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6" name="Retângulo 65"/>
          <p:cNvSpPr/>
          <p:nvPr/>
        </p:nvSpPr>
        <p:spPr>
          <a:xfrm>
            <a:off x="3526560" y="2088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7" name="Retângulo 66"/>
          <p:cNvSpPr/>
          <p:nvPr/>
        </p:nvSpPr>
        <p:spPr>
          <a:xfrm>
            <a:off x="26643600" y="2448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a:solidFill>
                  <a:srgbClr val="355E88"/>
                </a:solidFill>
                <a:latin typeface="Arial"/>
                <a:ea typeface="DejaVu Sans"/>
              </a:rPr>
              <a:t>Referências</a:t>
            </a:r>
            <a:endParaRPr lang="pt-PT" sz="4800" b="0" strike="noStrike" spc="-1">
              <a:latin typeface="Arial"/>
            </a:endParaRPr>
          </a:p>
        </p:txBody>
      </p:sp>
      <p:sp>
        <p:nvSpPr>
          <p:cNvPr id="68" name="Conexão reta 67"/>
          <p:cNvSpPr/>
          <p:nvPr/>
        </p:nvSpPr>
        <p:spPr>
          <a:xfrm>
            <a:off x="26615880" y="2556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9" name="Retângulo 68"/>
          <p:cNvSpPr/>
          <p:nvPr/>
        </p:nvSpPr>
        <p:spPr>
          <a:xfrm>
            <a:off x="26566560" y="2592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70" name="Conexão reta 69"/>
          <p:cNvSpPr/>
          <p:nvPr/>
        </p:nvSpPr>
        <p:spPr>
          <a:xfrm>
            <a:off x="3600000" y="2556036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662</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61</cp:revision>
  <dcterms:created xsi:type="dcterms:W3CDTF">2012-03-28T16:35:24Z</dcterms:created>
  <dcterms:modified xsi:type="dcterms:W3CDTF">2022-02-11T16:58:45Z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