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2404050" cy="21602700"/>
  <p:notesSz cx="6858000" cy="9144000"/>
  <p:defaultTextStyle>
    <a:defPPr>
      <a:defRPr lang="en-US"/>
    </a:defPPr>
    <a:lvl1pPr marL="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05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15289"/>
    <a:srgbClr val="3EB4DD"/>
    <a:srgbClr val="00A1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2718" autoAdjust="0"/>
  </p:normalViewPr>
  <p:slideViewPr>
    <p:cSldViewPr snapToGrid="0" snapToObjects="1">
      <p:cViewPr>
        <p:scale>
          <a:sx n="77" d="100"/>
          <a:sy n="77" d="100"/>
        </p:scale>
        <p:origin x="-3438" y="-6654"/>
      </p:cViewPr>
      <p:guideLst>
        <p:guide orient="horz" pos="6805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EC83A-C1E1-9948-9677-F9DFB8598D48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4B71B-E1F2-5946-8DDE-542FD60689F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0061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DBE64-83D2-304F-B757-FF75C23578D3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4268C-E23A-1B4C-9572-F36E1BECFD2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466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64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304" y="6710840"/>
            <a:ext cx="27543442" cy="4630579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608" y="12241531"/>
            <a:ext cx="22682835" cy="552069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F0645-B9F3-2942-BB88-493C41D81EF7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1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3" y="865110"/>
            <a:ext cx="29163645" cy="3600451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3ACFF-B410-A64E-925C-6C0FEC5546EC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74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92936" y="865112"/>
            <a:ext cx="7290912" cy="18432304"/>
          </a:xfrm>
          <a:prstGeom prst="rect">
            <a:avLst/>
          </a:prstGeom>
        </p:spPr>
        <p:txBody>
          <a:bodyPr vert="eaVert"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20203" y="865112"/>
            <a:ext cx="21332667" cy="18432304"/>
          </a:xfrm>
        </p:spPr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62EC9-40EA-BC40-9542-9A2FCBB2A883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09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3" y="865110"/>
            <a:ext cx="29163645" cy="3600451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331DB-4586-8A47-8DCD-298F7E12CA2C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09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697" y="13881737"/>
            <a:ext cx="27543442" cy="4290536"/>
          </a:xfrm>
          <a:prstGeom prst="rect">
            <a:avLst/>
          </a:prstGeo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697" y="9156148"/>
            <a:ext cx="27543442" cy="4725589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40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2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6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214E-4ACE-0A4D-A708-82ED76069B6D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44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3" y="865110"/>
            <a:ext cx="29163645" cy="3600451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03" y="5040632"/>
            <a:ext cx="14311789" cy="14256783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72060" y="5040632"/>
            <a:ext cx="14311789" cy="14256783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AFCF-4D15-4347-9F27-328966162111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85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3" y="4835605"/>
            <a:ext cx="14317416" cy="201525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3" y="6850856"/>
            <a:ext cx="14317416" cy="12446557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60809" y="4835605"/>
            <a:ext cx="14323040" cy="201525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60809" y="6850856"/>
            <a:ext cx="14323040" cy="12446557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620204" y="20022504"/>
            <a:ext cx="6914197" cy="1150143"/>
          </a:xfrm>
        </p:spPr>
        <p:txBody>
          <a:bodyPr/>
          <a:lstStyle/>
          <a:p>
            <a:fld id="{76E8D491-5131-0B48-956C-364B9E5DDFF7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4136349" y="20022504"/>
            <a:ext cx="6647498" cy="1150143"/>
          </a:xfrm>
        </p:spPr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Footer Placeholder 7">
            <a:extLst>
              <a:ext uri="{FF2B5EF4-FFF2-40B4-BE49-F238E27FC236}">
                <a16:creationId xmlns:a16="http://schemas.microsoft.com/office/drawing/2014/main" id="{78DC2317-CD3D-406F-9C93-8E12CE601F59}"/>
              </a:ext>
            </a:extLst>
          </p:cNvPr>
          <p:cNvSpPr txBox="1">
            <a:spLocks/>
          </p:cNvSpPr>
          <p:nvPr userDrawn="1"/>
        </p:nvSpPr>
        <p:spPr>
          <a:xfrm>
            <a:off x="9057907" y="20454808"/>
            <a:ext cx="14379676" cy="534118"/>
          </a:xfrm>
          <a:prstGeom prst="rect">
            <a:avLst/>
          </a:prstGeom>
          <a:ln>
            <a:noFill/>
            <a:prstDash val="solid"/>
          </a:ln>
        </p:spPr>
        <p:txBody>
          <a:bodyPr vert="horz" lIns="308610" tIns="154305" rIns="308610" bIns="154305" rtlCol="0" anchor="ctr"/>
          <a:lstStyle>
            <a:defPPr>
              <a:defRPr lang="en-US"/>
            </a:defPPr>
            <a:lvl1pPr marL="0" algn="ctr" defTabSz="2057400" rtl="0" eaLnBrk="1" latinLnBrk="0" hangingPunct="1"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0574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148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722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296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2870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3444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4018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4592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2057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800" dirty="0">
                <a:solidFill>
                  <a:schemeClr val="tx1"/>
                </a:solidFill>
              </a:rPr>
              <a:t>O Reuma.pt foi desenvolvido com o apoio da indústria farmacêutica, sendo atualmente suportado por </a:t>
            </a:r>
            <a:r>
              <a:rPr lang="pt-PT" sz="1800" dirty="0" err="1">
                <a:solidFill>
                  <a:schemeClr val="tx1"/>
                </a:solidFill>
              </a:rPr>
              <a:t>Abbvie</a:t>
            </a:r>
            <a:r>
              <a:rPr lang="pt-PT" sz="1800" dirty="0">
                <a:solidFill>
                  <a:schemeClr val="tx1"/>
                </a:solidFill>
              </a:rPr>
              <a:t>, </a:t>
            </a:r>
            <a:r>
              <a:rPr lang="pt-PT" sz="1800" dirty="0" err="1">
                <a:solidFill>
                  <a:schemeClr val="tx1"/>
                </a:solidFill>
              </a:rPr>
              <a:t>Biogen</a:t>
            </a:r>
            <a:r>
              <a:rPr lang="pt-PT" sz="1800" dirty="0">
                <a:solidFill>
                  <a:schemeClr val="tx1"/>
                </a:solidFill>
              </a:rPr>
              <a:t>, Bristol </a:t>
            </a:r>
            <a:r>
              <a:rPr lang="pt-PT" sz="1800" dirty="0" err="1">
                <a:solidFill>
                  <a:schemeClr val="tx1"/>
                </a:solidFill>
              </a:rPr>
              <a:t>Myers</a:t>
            </a:r>
            <a:r>
              <a:rPr lang="pt-PT" sz="1800" dirty="0">
                <a:solidFill>
                  <a:schemeClr val="tx1"/>
                </a:solidFill>
              </a:rPr>
              <a:t> </a:t>
            </a:r>
            <a:r>
              <a:rPr lang="pt-PT" sz="1800" dirty="0" err="1">
                <a:solidFill>
                  <a:schemeClr val="tx1"/>
                </a:solidFill>
              </a:rPr>
              <a:t>Squibb</a:t>
            </a:r>
            <a:r>
              <a:rPr lang="pt-PT" sz="1800" dirty="0">
                <a:solidFill>
                  <a:schemeClr val="tx1"/>
                </a:solidFill>
              </a:rPr>
              <a:t>, </a:t>
            </a:r>
            <a:r>
              <a:rPr lang="pt-PT" sz="1800" dirty="0" err="1">
                <a:solidFill>
                  <a:schemeClr val="tx1"/>
                </a:solidFill>
              </a:rPr>
              <a:t>Gilead</a:t>
            </a:r>
            <a:r>
              <a:rPr lang="pt-PT" sz="1800" dirty="0">
                <a:solidFill>
                  <a:schemeClr val="tx1"/>
                </a:solidFill>
              </a:rPr>
              <a:t>, </a:t>
            </a:r>
            <a:r>
              <a:rPr lang="pt-PT" sz="1800" dirty="0" err="1">
                <a:solidFill>
                  <a:schemeClr val="tx1"/>
                </a:solidFill>
              </a:rPr>
              <a:t>Lilly</a:t>
            </a:r>
            <a:r>
              <a:rPr lang="pt-PT" sz="1800" dirty="0">
                <a:solidFill>
                  <a:schemeClr val="tx1"/>
                </a:solidFill>
              </a:rPr>
              <a:t>, </a:t>
            </a:r>
            <a:r>
              <a:rPr lang="pt-PT" sz="1800" dirty="0" err="1">
                <a:solidFill>
                  <a:schemeClr val="tx1"/>
                </a:solidFill>
              </a:rPr>
              <a:t>Merck</a:t>
            </a:r>
            <a:r>
              <a:rPr lang="pt-PT" sz="1800" dirty="0">
                <a:solidFill>
                  <a:schemeClr val="tx1"/>
                </a:solidFill>
              </a:rPr>
              <a:t> Sharp &amp; </a:t>
            </a:r>
            <a:r>
              <a:rPr lang="pt-PT" sz="1800" dirty="0" err="1">
                <a:solidFill>
                  <a:schemeClr val="tx1"/>
                </a:solidFill>
              </a:rPr>
              <a:t>Dohme</a:t>
            </a:r>
            <a:r>
              <a:rPr lang="pt-PT" sz="1800" dirty="0">
                <a:solidFill>
                  <a:schemeClr val="tx1"/>
                </a:solidFill>
              </a:rPr>
              <a:t>, Novartis, Pfizer e </a:t>
            </a:r>
            <a:r>
              <a:rPr lang="pt-PT" sz="1800" dirty="0" err="1">
                <a:solidFill>
                  <a:schemeClr val="tx1"/>
                </a:solidFill>
              </a:rPr>
              <a:t>Roche</a:t>
            </a:r>
            <a:endParaRPr lang="en-US" sz="18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081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3" y="865110"/>
            <a:ext cx="29163645" cy="3600451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4A521-0D93-7844-AB02-FA75778615AF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3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C054-0844-804F-BDA5-CF327E4A9969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17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3" y="860107"/>
            <a:ext cx="10660710" cy="3660458"/>
          </a:xfrm>
          <a:prstGeom prst="rect">
            <a:avLst/>
          </a:prstGeo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9083" y="860110"/>
            <a:ext cx="18114764" cy="18437306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203" y="4520566"/>
            <a:ext cx="10660710" cy="14776849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CC3A2-E119-B04A-A77B-13B53FC4A258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666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1421" y="15121890"/>
            <a:ext cx="19442430" cy="1785225"/>
          </a:xfrm>
          <a:prstGeom prst="rect">
            <a:avLst/>
          </a:prstGeo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1421" y="1930241"/>
            <a:ext cx="19442430" cy="12961620"/>
          </a:xfrm>
        </p:spPr>
        <p:txBody>
          <a:bodyPr/>
          <a:lstStyle>
            <a:lvl1pPr marL="0" indent="0">
              <a:buNone/>
              <a:defRPr sz="14400"/>
            </a:lvl1pPr>
            <a:lvl2pPr marL="2057400" indent="0">
              <a:buNone/>
              <a:defRPr sz="12600"/>
            </a:lvl2pPr>
            <a:lvl3pPr marL="4114800" indent="0">
              <a:buNone/>
              <a:defRPr sz="10800"/>
            </a:lvl3pPr>
            <a:lvl4pPr marL="6172200" indent="0">
              <a:buNone/>
              <a:defRPr sz="9000"/>
            </a:lvl4pPr>
            <a:lvl5pPr marL="8229600" indent="0">
              <a:buNone/>
              <a:defRPr sz="9000"/>
            </a:lvl5pPr>
            <a:lvl6pPr marL="10287000" indent="0">
              <a:buNone/>
              <a:defRPr sz="9000"/>
            </a:lvl6pPr>
            <a:lvl7pPr marL="12344400" indent="0">
              <a:buNone/>
              <a:defRPr sz="9000"/>
            </a:lvl7pPr>
            <a:lvl8pPr marL="14401800" indent="0">
              <a:buNone/>
              <a:defRPr sz="9000"/>
            </a:lvl8pPr>
            <a:lvl9pPr marL="16459200" indent="0">
              <a:buNone/>
              <a:defRPr sz="9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1421" y="16907115"/>
            <a:ext cx="19442430" cy="2535315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6469-2E0A-D642-8CCF-95D708B059D0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29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3" y="5040632"/>
            <a:ext cx="29163645" cy="14256783"/>
          </a:xfrm>
          <a:prstGeom prst="rect">
            <a:avLst/>
          </a:prstGeom>
        </p:spPr>
        <p:txBody>
          <a:bodyPr vert="horz" lIns="411480" tIns="205740" rIns="411480" bIns="205740" rtlCol="0">
            <a:normAutofit/>
          </a:bodyPr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0204" y="20022504"/>
            <a:ext cx="7560945" cy="1150143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D0D72-A16E-F940-883D-4B7ECB6DE604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71385" y="20022504"/>
            <a:ext cx="10261282" cy="1150143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22903" y="20022504"/>
            <a:ext cx="7560945" cy="1150143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/>
          <a:srcRect/>
          <a:stretch/>
        </p:blipFill>
        <p:spPr bwMode="auto">
          <a:xfrm>
            <a:off x="0" y="27403"/>
            <a:ext cx="32385000" cy="1903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211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2057400" rtl="0" eaLnBrk="1" latinLnBrk="0" hangingPunct="1"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3050" indent="-1543050" algn="l" defTabSz="2057400" rtl="0" eaLnBrk="1" latinLnBrk="0" hangingPunct="1">
        <a:spcBef>
          <a:spcPct val="20000"/>
        </a:spcBef>
        <a:buFont typeface="Arial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l" defTabSz="2057400" rtl="0" eaLnBrk="1" latinLnBrk="0" hangingPunct="1">
        <a:spcBef>
          <a:spcPct val="20000"/>
        </a:spcBef>
        <a:buFont typeface="Arial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l" defTabSz="2057400" rtl="0" eaLnBrk="1" latinLnBrk="0" hangingPunct="1">
        <a:spcBef>
          <a:spcPct val="20000"/>
        </a:spcBef>
        <a:buFont typeface="Arial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l" defTabSz="2057400" rtl="0" eaLnBrk="1" latinLnBrk="0" hangingPunct="1">
        <a:spcBef>
          <a:spcPct val="20000"/>
        </a:spcBef>
        <a:buFont typeface="Arial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l" defTabSz="2057400" rtl="0" eaLnBrk="1" latinLnBrk="0" hangingPunct="1">
        <a:spcBef>
          <a:spcPct val="20000"/>
        </a:spcBef>
        <a:buFont typeface="Arial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l" defTabSz="2057400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l" defTabSz="2057400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l" defTabSz="2057400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l" defTabSz="2057400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71051" y="190062"/>
            <a:ext cx="21377545" cy="163873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t-PT" sz="10000" dirty="0">
                <a:solidFill>
                  <a:schemeClr val="bg1"/>
                </a:solidFill>
                <a:latin typeface="AmmanSansPro"/>
                <a:cs typeface="AmmanSansPro"/>
              </a:rPr>
              <a:t>Título do projeto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0085" y="2038349"/>
            <a:ext cx="20307031" cy="1190625"/>
          </a:xfrm>
        </p:spPr>
        <p:txBody>
          <a:bodyPr>
            <a:noAutofit/>
          </a:bodyPr>
          <a:lstStyle/>
          <a:p>
            <a:r>
              <a:rPr lang="pt-PT" sz="3600" b="0" dirty="0">
                <a:latin typeface="AmmanSansPro"/>
                <a:cs typeface="AmmanSansPro"/>
              </a:rPr>
              <a:t>Nome do autor A</a:t>
            </a:r>
            <a:r>
              <a:rPr lang="pt-PT" sz="3600" b="0" baseline="30000" dirty="0">
                <a:latin typeface="AmmanSansPro"/>
                <a:cs typeface="AmmanSansPro"/>
              </a:rPr>
              <a:t>1</a:t>
            </a:r>
            <a:r>
              <a:rPr lang="pt-PT" sz="3600" b="0" dirty="0">
                <a:latin typeface="AmmanSansPro"/>
                <a:cs typeface="AmmanSansPro"/>
              </a:rPr>
              <a:t>; Nome do autor B</a:t>
            </a:r>
            <a:r>
              <a:rPr lang="pt-PT" sz="3600" b="0" baseline="30000" dirty="0">
                <a:latin typeface="AmmanSansPro"/>
                <a:cs typeface="AmmanSansPro"/>
              </a:rPr>
              <a:t>2</a:t>
            </a:r>
            <a:r>
              <a:rPr lang="pt-PT" sz="3600" b="0" dirty="0">
                <a:latin typeface="AmmanSansPro"/>
                <a:cs typeface="AmmanSansPro"/>
              </a:rPr>
              <a:t>; Nome do autor C</a:t>
            </a:r>
            <a:r>
              <a:rPr lang="pt-PT" sz="3600" b="0" baseline="30000" dirty="0">
                <a:latin typeface="AmmanSansPro"/>
                <a:cs typeface="AmmanSansPro"/>
              </a:rPr>
              <a:t>3</a:t>
            </a:r>
            <a:r>
              <a:rPr lang="pt-PT" sz="3600" b="0" dirty="0">
                <a:latin typeface="AmmanSansPro"/>
                <a:cs typeface="AmmanSansPro"/>
              </a:rPr>
              <a:t> </a:t>
            </a:r>
          </a:p>
          <a:p>
            <a:r>
              <a:rPr lang="pt-PT" sz="2800" b="0" baseline="30000" dirty="0">
                <a:latin typeface="AmmanSansPro"/>
                <a:cs typeface="AmmanSansPro"/>
              </a:rPr>
              <a:t>1 </a:t>
            </a:r>
            <a:r>
              <a:rPr lang="pt-PT" sz="2800" b="0" dirty="0">
                <a:latin typeface="AmmanSansPro"/>
                <a:cs typeface="AmmanSansPro"/>
              </a:rPr>
              <a:t>Instituição AAAAA; </a:t>
            </a:r>
            <a:r>
              <a:rPr lang="pt-PT" sz="2800" b="0" baseline="30000" dirty="0">
                <a:latin typeface="AmmanSansPro"/>
                <a:cs typeface="AmmanSansPro"/>
              </a:rPr>
              <a:t>2 </a:t>
            </a:r>
            <a:r>
              <a:rPr lang="pt-PT" sz="2800" b="0" dirty="0">
                <a:latin typeface="AmmanSansPro"/>
                <a:cs typeface="AmmanSansPro"/>
              </a:rPr>
              <a:t>Instituição BBBBB; </a:t>
            </a:r>
            <a:r>
              <a:rPr lang="pt-PT" sz="2800" b="0" baseline="30000" dirty="0">
                <a:latin typeface="AmmanSansPro"/>
                <a:cs typeface="AmmanSansPro"/>
              </a:rPr>
              <a:t>3 </a:t>
            </a:r>
            <a:r>
              <a:rPr lang="pt-PT" sz="2800" b="0" dirty="0">
                <a:latin typeface="AmmanSansPro"/>
                <a:cs typeface="AmmanSansPro"/>
              </a:rPr>
              <a:t>Instituição CCCCC</a:t>
            </a:r>
            <a:endParaRPr lang="pt-PT" sz="2800" dirty="0">
              <a:latin typeface="AmmanSansPro"/>
              <a:cs typeface="AmmanSansPro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14731"/>
              </p:ext>
            </p:extLst>
          </p:nvPr>
        </p:nvGraphicFramePr>
        <p:xfrm>
          <a:off x="1620203" y="3386485"/>
          <a:ext cx="13325552" cy="36410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25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8662">
                <a:tc>
                  <a:txBody>
                    <a:bodyPr/>
                    <a:lstStyle/>
                    <a:p>
                      <a:r>
                        <a:rPr lang="pt-PT" sz="3600" noProof="0" dirty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Introdução</a:t>
                      </a:r>
                      <a:endParaRPr lang="pt-PT" sz="3600" noProof="0" dirty="0">
                        <a:solidFill>
                          <a:srgbClr val="015289"/>
                        </a:solidFill>
                      </a:endParaRPr>
                    </a:p>
                  </a:txBody>
                  <a:tcPr marL="91436" marR="91436" marT="24939" marB="2493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25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ut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quis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non cus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od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que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maio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cor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re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que labore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aces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atis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, que plique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ut fugia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que nis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quam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, quo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perrum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</a:p>
                    <a:p>
                      <a:endParaRPr lang="pt-PT" sz="2000" noProof="0" dirty="0"/>
                    </a:p>
                  </a:txBody>
                  <a:tcPr marL="91436" marR="91436" marT="24939" marB="2493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147230"/>
              </p:ext>
            </p:extLst>
          </p:nvPr>
        </p:nvGraphicFramePr>
        <p:xfrm>
          <a:off x="1620203" y="12372542"/>
          <a:ext cx="13325552" cy="35058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25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8662">
                <a:tc>
                  <a:txBody>
                    <a:bodyPr/>
                    <a:lstStyle/>
                    <a:p>
                      <a:r>
                        <a:rPr lang="pt-PT" sz="3600" noProof="0" dirty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Metodologia</a:t>
                      </a:r>
                      <a:endParaRPr lang="pt-PT" sz="3600" noProof="0" dirty="0">
                        <a:solidFill>
                          <a:srgbClr val="015289"/>
                        </a:solidFill>
                      </a:endParaRPr>
                    </a:p>
                  </a:txBody>
                  <a:tcPr marL="91436" marR="91436" marT="24939" marB="2493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73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ut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quis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non cus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od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que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maio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cor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re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que labore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aces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atis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, que plique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ut fugia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que nis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quam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, quo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perrum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</a:p>
                  </a:txBody>
                  <a:tcPr marL="91436" marR="91436" marT="24939" marB="2493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779947"/>
              </p:ext>
            </p:extLst>
          </p:nvPr>
        </p:nvGraphicFramePr>
        <p:xfrm>
          <a:off x="1620203" y="7732891"/>
          <a:ext cx="13325552" cy="35058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25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8662">
                <a:tc>
                  <a:txBody>
                    <a:bodyPr/>
                    <a:lstStyle/>
                    <a:p>
                      <a:r>
                        <a:rPr lang="pt-PT" sz="3600" noProof="0" dirty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Objetivos</a:t>
                      </a:r>
                      <a:endParaRPr lang="pt-PT" sz="3600" noProof="0" dirty="0">
                        <a:solidFill>
                          <a:srgbClr val="015289"/>
                        </a:solidFill>
                      </a:endParaRPr>
                    </a:p>
                  </a:txBody>
                  <a:tcPr marL="91436" marR="91436" marT="24939" marB="2493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73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ut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quis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non cus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od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que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maio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cor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re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que labore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aces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atis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, que plique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ut fugia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que nis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quam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, quo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perrum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</a:p>
                  </a:txBody>
                  <a:tcPr marL="91436" marR="91436" marT="24939" marB="2493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784266"/>
              </p:ext>
            </p:extLst>
          </p:nvPr>
        </p:nvGraphicFramePr>
        <p:xfrm>
          <a:off x="1620203" y="16361771"/>
          <a:ext cx="13325551" cy="16309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4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9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41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5488">
                <a:tc gridSpan="3">
                  <a:txBody>
                    <a:bodyPr/>
                    <a:lstStyle/>
                    <a:p>
                      <a:r>
                        <a:rPr lang="pt-PT" sz="2000" baseline="0" noProof="0" dirty="0">
                          <a:latin typeface="AmmanSansPro"/>
                          <a:cs typeface="AmmanSansPro"/>
                        </a:rPr>
                        <a:t>TÍTULO TABELA</a:t>
                      </a:r>
                    </a:p>
                  </a:txBody>
                  <a:tcPr marL="91436" marR="91436" marT="24939" marB="24939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652">
                <a:tc>
                  <a:txBody>
                    <a:bodyPr/>
                    <a:lstStyle/>
                    <a:p>
                      <a:pPr marL="0" marR="0" indent="0" algn="l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b="1" i="0" u="none" strike="noStrike" kern="1200" baseline="0" noProof="0">
                          <a:solidFill>
                            <a:schemeClr val="bg1"/>
                          </a:solidFill>
                          <a:latin typeface="AmmanSansPro"/>
                          <a:ea typeface="+mn-ea"/>
                          <a:cs typeface="AmmanSansPro"/>
                        </a:rPr>
                        <a:t>Cabeçalho</a:t>
                      </a:r>
                    </a:p>
                  </a:txBody>
                  <a:tcPr marL="91436" marR="91436" marT="24939" marB="24939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52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800" b="1" i="0" u="none" strike="noStrike" kern="1200" baseline="0" noProof="0" dirty="0">
                          <a:solidFill>
                            <a:schemeClr val="bg1"/>
                          </a:solidFill>
                          <a:latin typeface="AmmanSansPro"/>
                          <a:ea typeface="+mn-ea"/>
                          <a:cs typeface="AmmanSansPro"/>
                        </a:rPr>
                        <a:t>Cabeçalho</a:t>
                      </a:r>
                      <a:endParaRPr lang="pt-PT" sz="1800" b="1" noProof="0" dirty="0"/>
                    </a:p>
                  </a:txBody>
                  <a:tcPr marL="91436" marR="91436" marT="24939" marB="2493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52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800" b="1" i="0" u="none" strike="noStrike" kern="1200" baseline="0" noProof="0" dirty="0">
                          <a:solidFill>
                            <a:schemeClr val="bg1"/>
                          </a:solidFill>
                          <a:latin typeface="AmmanSansPro"/>
                          <a:ea typeface="+mn-ea"/>
                          <a:cs typeface="AmmanSansPro"/>
                        </a:rPr>
                        <a:t>Cabeçalho</a:t>
                      </a:r>
                      <a:endParaRPr lang="pt-PT" sz="1800" b="1" noProof="0" dirty="0"/>
                    </a:p>
                  </a:txBody>
                  <a:tcPr marL="91436" marR="91436" marT="24939" marB="2493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52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907">
                <a:tc>
                  <a:txBody>
                    <a:bodyPr/>
                    <a:lstStyle/>
                    <a:p>
                      <a:pPr marL="0" marR="0" indent="0" algn="l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b="1" i="0" u="none" strike="noStrike" kern="1200" baseline="0" noProof="0" dirty="0" err="1">
                          <a:solidFill>
                            <a:schemeClr val="tx1"/>
                          </a:solidFill>
                          <a:latin typeface="AmmanSansPro"/>
                          <a:ea typeface="+mn-ea"/>
                          <a:cs typeface="AmmanSansPro"/>
                        </a:rPr>
                        <a:t>Ítem</a:t>
                      </a:r>
                      <a:r>
                        <a:rPr lang="pt-PT" sz="1600" b="1" i="0" u="none" strike="noStrike" kern="1200" baseline="0" noProof="0" dirty="0">
                          <a:solidFill>
                            <a:schemeClr val="tx1"/>
                          </a:solidFill>
                          <a:latin typeface="AmmanSansPro"/>
                          <a:ea typeface="+mn-ea"/>
                          <a:cs typeface="AmmanSansPro"/>
                        </a:rPr>
                        <a:t> 1</a:t>
                      </a:r>
                    </a:p>
                  </a:txBody>
                  <a:tcPr marL="91436" marR="91436" marT="24939" marB="24939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b="0" i="0" u="none" strike="noStrike" kern="1200" baseline="0" noProof="0" dirty="0">
                          <a:solidFill>
                            <a:schemeClr val="tx1"/>
                          </a:solidFill>
                          <a:latin typeface="AmmanSansPro"/>
                          <a:ea typeface="+mn-ea"/>
                          <a:cs typeface="AmmanSansPro"/>
                        </a:rPr>
                        <a:t>250</a:t>
                      </a:r>
                    </a:p>
                  </a:txBody>
                  <a:tcPr marL="91436" marR="91436" marT="24939" marB="2493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aseline="0" noProof="0">
                          <a:solidFill>
                            <a:schemeClr val="tx1"/>
                          </a:solidFill>
                          <a:latin typeface="AmmanSansPro"/>
                          <a:cs typeface="AmmanSansPro"/>
                        </a:rPr>
                        <a:t>150</a:t>
                      </a:r>
                    </a:p>
                  </a:txBody>
                  <a:tcPr marL="91436" marR="91436" marT="24939" marB="2493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907">
                <a:tc>
                  <a:txBody>
                    <a:bodyPr/>
                    <a:lstStyle/>
                    <a:p>
                      <a:pPr marL="0" marR="0" indent="0" algn="l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b="1" i="0" u="none" strike="noStrike" kern="1200" baseline="0" noProof="0">
                          <a:solidFill>
                            <a:schemeClr val="tx1"/>
                          </a:solidFill>
                          <a:latin typeface="AmmanSansPro"/>
                          <a:ea typeface="+mn-ea"/>
                          <a:cs typeface="AmmanSansPro"/>
                        </a:rPr>
                        <a:t>Ítem 2</a:t>
                      </a:r>
                    </a:p>
                  </a:txBody>
                  <a:tcPr marL="91436" marR="91436" marT="24939" marB="24939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aseline="0" noProof="0">
                          <a:solidFill>
                            <a:schemeClr val="tx1"/>
                          </a:solidFill>
                          <a:latin typeface="AmmanSansPro"/>
                          <a:cs typeface="AmmanSansPro"/>
                        </a:rPr>
                        <a:t>130</a:t>
                      </a:r>
                    </a:p>
                  </a:txBody>
                  <a:tcPr marL="91436" marR="91436" marT="24939" marB="2493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aseline="0" noProof="0" dirty="0">
                          <a:solidFill>
                            <a:schemeClr val="tx1"/>
                          </a:solidFill>
                          <a:latin typeface="AmmanSansPro"/>
                          <a:cs typeface="AmmanSansPro"/>
                        </a:rPr>
                        <a:t>210</a:t>
                      </a:r>
                    </a:p>
                  </a:txBody>
                  <a:tcPr marL="91436" marR="91436" marT="24939" marB="2493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649117"/>
              </p:ext>
            </p:extLst>
          </p:nvPr>
        </p:nvGraphicFramePr>
        <p:xfrm>
          <a:off x="16909519" y="3386485"/>
          <a:ext cx="13325552" cy="36410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25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8662">
                <a:tc>
                  <a:txBody>
                    <a:bodyPr/>
                    <a:lstStyle/>
                    <a:p>
                      <a:r>
                        <a:rPr lang="pt-PT" sz="3600" noProof="0" dirty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Resultados</a:t>
                      </a:r>
                      <a:endParaRPr lang="pt-PT" sz="3600" noProof="0" dirty="0">
                        <a:solidFill>
                          <a:srgbClr val="015289"/>
                        </a:solidFill>
                      </a:endParaRPr>
                    </a:p>
                  </a:txBody>
                  <a:tcPr marL="91436" marR="91436" marT="24939" marB="2493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25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ut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quis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non cus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od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que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maio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cor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re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que labore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aces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atis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, que plique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ut fugia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que nis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quam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, quo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perrum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</a:p>
                    <a:p>
                      <a:endParaRPr lang="pt-PT" sz="2000" noProof="0" dirty="0"/>
                    </a:p>
                  </a:txBody>
                  <a:tcPr marL="91436" marR="91436" marT="24939" marB="2493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065532"/>
              </p:ext>
            </p:extLst>
          </p:nvPr>
        </p:nvGraphicFramePr>
        <p:xfrm>
          <a:off x="16909519" y="7741875"/>
          <a:ext cx="13325552" cy="36410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25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8662">
                <a:tc>
                  <a:txBody>
                    <a:bodyPr/>
                    <a:lstStyle/>
                    <a:p>
                      <a:r>
                        <a:rPr lang="pt-PT" sz="3600" noProof="0" dirty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Discussão</a:t>
                      </a:r>
                      <a:endParaRPr lang="pt-PT" sz="3600" noProof="0" dirty="0">
                        <a:solidFill>
                          <a:srgbClr val="015289"/>
                        </a:solidFill>
                      </a:endParaRPr>
                    </a:p>
                  </a:txBody>
                  <a:tcPr marL="91436" marR="91436" marT="24939" marB="2493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25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ut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quis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non cus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od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que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maio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cor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re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que labore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aces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atis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, que plique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ut fugia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que nis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quam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, quo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perrum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</a:p>
                    <a:p>
                      <a:endParaRPr lang="pt-PT" sz="2000" noProof="0" dirty="0"/>
                    </a:p>
                  </a:txBody>
                  <a:tcPr marL="91436" marR="91436" marT="24939" marB="2493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794365"/>
              </p:ext>
            </p:extLst>
          </p:nvPr>
        </p:nvGraphicFramePr>
        <p:xfrm>
          <a:off x="16909519" y="12374362"/>
          <a:ext cx="13325552" cy="36410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25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8662">
                <a:tc>
                  <a:txBody>
                    <a:bodyPr/>
                    <a:lstStyle/>
                    <a:p>
                      <a:r>
                        <a:rPr lang="pt-PT" sz="3600" noProof="0" dirty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Conclusões</a:t>
                      </a:r>
                      <a:endParaRPr lang="pt-PT" sz="3600" noProof="0" dirty="0">
                        <a:solidFill>
                          <a:srgbClr val="015289"/>
                        </a:solidFill>
                      </a:endParaRPr>
                    </a:p>
                  </a:txBody>
                  <a:tcPr marL="91436" marR="91436" marT="24939" marB="2493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25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ut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quis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non cus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od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que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maio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cor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re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que labore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aces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atis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, que plique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ut fugia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que nis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quam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, quo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perrum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</a:p>
                    <a:p>
                      <a:endParaRPr lang="pt-PT" sz="2000" noProof="0" dirty="0"/>
                    </a:p>
                  </a:txBody>
                  <a:tcPr marL="91436" marR="91436" marT="24939" marB="2493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634487"/>
              </p:ext>
            </p:extLst>
          </p:nvPr>
        </p:nvGraphicFramePr>
        <p:xfrm>
          <a:off x="16904264" y="16991150"/>
          <a:ext cx="13325552" cy="36410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25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8662">
                <a:tc>
                  <a:txBody>
                    <a:bodyPr/>
                    <a:lstStyle/>
                    <a:p>
                      <a:r>
                        <a:rPr lang="pt-PT" sz="3600" noProof="0" dirty="0">
                          <a:solidFill>
                            <a:srgbClr val="015289"/>
                          </a:solidFill>
                          <a:latin typeface="AmmanSansPro"/>
                        </a:rPr>
                        <a:t>Referências</a:t>
                      </a:r>
                      <a:endParaRPr lang="pt-PT" sz="3600" noProof="0" dirty="0">
                        <a:solidFill>
                          <a:srgbClr val="015289"/>
                        </a:solidFill>
                      </a:endParaRPr>
                    </a:p>
                  </a:txBody>
                  <a:tcPr marL="91436" marR="91436" marT="24939" marB="2493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25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ut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quis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non cus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od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que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maio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cor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re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que labore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aces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atis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, que plique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ut fugia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que nis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quam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, quo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perrum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pt-PT" sz="2400" noProof="0" dirty="0" err="1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pt-PT" sz="2400" noProof="0" dirty="0">
                          <a:latin typeface="AmmanSansPro"/>
                          <a:cs typeface="AmmanSansPro"/>
                        </a:rPr>
                        <a:t> </a:t>
                      </a:r>
                    </a:p>
                    <a:p>
                      <a:endParaRPr lang="pt-PT" sz="2000" noProof="0" dirty="0"/>
                    </a:p>
                  </a:txBody>
                  <a:tcPr marL="91436" marR="91436" marT="24939" marB="2493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636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643</Words>
  <Application>Microsoft Office PowerPoint</Application>
  <PresentationFormat>Personalizados</PresentationFormat>
  <Paragraphs>34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AmmanSansPro</vt:lpstr>
      <vt:lpstr>Arial</vt:lpstr>
      <vt:lpstr>Calibri</vt:lpstr>
      <vt:lpstr>Office Theme</vt:lpstr>
      <vt:lpstr>Título do projeto</vt:lpstr>
    </vt:vector>
  </TitlesOfParts>
  <Company>happybrands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SPR</dc:creator>
  <cp:lastModifiedBy>reuma</cp:lastModifiedBy>
  <cp:revision>38</cp:revision>
  <dcterms:created xsi:type="dcterms:W3CDTF">2012-03-28T16:35:24Z</dcterms:created>
  <dcterms:modified xsi:type="dcterms:W3CDTF">2021-08-24T09:08:00Z</dcterms:modified>
</cp:coreProperties>
</file>