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7" r:id="rId2"/>
  </p:sldIdLst>
  <p:sldSz cx="32404050" cy="39604950"/>
  <p:notesSz cx="6858000" cy="9144000"/>
  <p:defaultText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2475">
          <p15:clr>
            <a:srgbClr val="A4A3A4"/>
          </p15:clr>
        </p15:guide>
        <p15:guide id="2" pos="1020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15289"/>
    <a:srgbClr val="3EB4DD"/>
    <a:srgbClr val="00A1D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2718" autoAdjust="0"/>
  </p:normalViewPr>
  <p:slideViewPr>
    <p:cSldViewPr snapToGrid="0" snapToObjects="1">
      <p:cViewPr>
        <p:scale>
          <a:sx n="50" d="100"/>
          <a:sy n="50" d="100"/>
        </p:scale>
        <p:origin x="36" y="36"/>
      </p:cViewPr>
      <p:guideLst>
        <p:guide orient="horz" pos="12475"/>
        <p:guide pos="1020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02EC83A-C1E1-9948-9677-F9DFB8598D48}" type="datetime1">
              <a:rPr lang="pt-PT" smtClean="0"/>
              <a:pPr/>
              <a:t>24/08/2021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F4B71B-E1F2-5946-8DDE-542FD60689FB}" type="slidenum">
              <a:rPr lang="en-US" smtClean="0"/>
              <a:pPr/>
              <a:t>‹nº›</a:t>
            </a:fld>
            <a:endParaRPr lang="en-US"/>
          </a:p>
        </p:txBody>
      </p:sp>
    </p:spTree>
    <p:extLst>
      <p:ext uri="{BB962C8B-B14F-4D97-AF65-F5344CB8AC3E}">
        <p14:creationId xmlns:p14="http://schemas.microsoft.com/office/powerpoint/2010/main" val="233200061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2DBE64-83D2-304F-B757-FF75C23578D3}" type="datetime1">
              <a:rPr lang="pt-PT" smtClean="0"/>
              <a:pPr/>
              <a:t>24/08/2021</a:t>
            </a:fld>
            <a:endParaRPr lang="en-US"/>
          </a:p>
        </p:txBody>
      </p:sp>
      <p:sp>
        <p:nvSpPr>
          <p:cNvPr id="4" name="Slide Image Placeholder 3"/>
          <p:cNvSpPr>
            <a:spLocks noGrp="1" noRot="1" noChangeAspect="1"/>
          </p:cNvSpPr>
          <p:nvPr>
            <p:ph type="sldImg" idx="2"/>
          </p:nvPr>
        </p:nvSpPr>
        <p:spPr>
          <a:xfrm>
            <a:off x="2025650" y="685800"/>
            <a:ext cx="2806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14268C-E23A-1B4C-9572-F36E1BECFD22}" type="slidenum">
              <a:rPr lang="en-US" smtClean="0"/>
              <a:pPr/>
              <a:t>‹nº›</a:t>
            </a:fld>
            <a:endParaRPr lang="en-US"/>
          </a:p>
        </p:txBody>
      </p:sp>
    </p:spTree>
    <p:extLst>
      <p:ext uri="{BB962C8B-B14F-4D97-AF65-F5344CB8AC3E}">
        <p14:creationId xmlns:p14="http://schemas.microsoft.com/office/powerpoint/2010/main" val="1796846628"/>
      </p:ext>
    </p:extLst>
  </p:cSld>
  <p:clrMap bg1="lt1" tx1="dk1" bg2="lt2" tx2="dk2" accent1="accent1" accent2="accent2" accent3="accent3" accent4="accent4" accent5="accent5" accent6="accent6" hlink="hlink" folHlink="folHlink"/>
  <p:hf sldNum="0" hdr="0" ftr="0" dt="0"/>
  <p:notesStyle>
    <a:lvl1pPr marL="0" algn="l" defTabSz="2057400" rtl="0" eaLnBrk="1" latinLnBrk="0" hangingPunct="1">
      <a:defRPr sz="5400" kern="1200">
        <a:solidFill>
          <a:schemeClr val="tx1"/>
        </a:solidFill>
        <a:latin typeface="+mn-lt"/>
        <a:ea typeface="+mn-ea"/>
        <a:cs typeface="+mn-cs"/>
      </a:defRPr>
    </a:lvl1pPr>
    <a:lvl2pPr marL="2057400" algn="l" defTabSz="2057400" rtl="0" eaLnBrk="1" latinLnBrk="0" hangingPunct="1">
      <a:defRPr sz="5400" kern="1200">
        <a:solidFill>
          <a:schemeClr val="tx1"/>
        </a:solidFill>
        <a:latin typeface="+mn-lt"/>
        <a:ea typeface="+mn-ea"/>
        <a:cs typeface="+mn-cs"/>
      </a:defRPr>
    </a:lvl2pPr>
    <a:lvl3pPr marL="4114800" algn="l" defTabSz="2057400" rtl="0" eaLnBrk="1" latinLnBrk="0" hangingPunct="1">
      <a:defRPr sz="5400" kern="1200">
        <a:solidFill>
          <a:schemeClr val="tx1"/>
        </a:solidFill>
        <a:latin typeface="+mn-lt"/>
        <a:ea typeface="+mn-ea"/>
        <a:cs typeface="+mn-cs"/>
      </a:defRPr>
    </a:lvl3pPr>
    <a:lvl4pPr marL="6172200" algn="l" defTabSz="2057400" rtl="0" eaLnBrk="1" latinLnBrk="0" hangingPunct="1">
      <a:defRPr sz="5400" kern="1200">
        <a:solidFill>
          <a:schemeClr val="tx1"/>
        </a:solidFill>
        <a:latin typeface="+mn-lt"/>
        <a:ea typeface="+mn-ea"/>
        <a:cs typeface="+mn-cs"/>
      </a:defRPr>
    </a:lvl4pPr>
    <a:lvl5pPr marL="8229600" algn="l" defTabSz="2057400" rtl="0" eaLnBrk="1" latinLnBrk="0" hangingPunct="1">
      <a:defRPr sz="5400" kern="1200">
        <a:solidFill>
          <a:schemeClr val="tx1"/>
        </a:solidFill>
        <a:latin typeface="+mn-lt"/>
        <a:ea typeface="+mn-ea"/>
        <a:cs typeface="+mn-cs"/>
      </a:defRPr>
    </a:lvl5pPr>
    <a:lvl6pPr marL="10287000" algn="l" defTabSz="2057400" rtl="0" eaLnBrk="1" latinLnBrk="0" hangingPunct="1">
      <a:defRPr sz="5400" kern="1200">
        <a:solidFill>
          <a:schemeClr val="tx1"/>
        </a:solidFill>
        <a:latin typeface="+mn-lt"/>
        <a:ea typeface="+mn-ea"/>
        <a:cs typeface="+mn-cs"/>
      </a:defRPr>
    </a:lvl6pPr>
    <a:lvl7pPr marL="12344400" algn="l" defTabSz="2057400" rtl="0" eaLnBrk="1" latinLnBrk="0" hangingPunct="1">
      <a:defRPr sz="5400" kern="1200">
        <a:solidFill>
          <a:schemeClr val="tx1"/>
        </a:solidFill>
        <a:latin typeface="+mn-lt"/>
        <a:ea typeface="+mn-ea"/>
        <a:cs typeface="+mn-cs"/>
      </a:defRPr>
    </a:lvl7pPr>
    <a:lvl8pPr marL="14401800" algn="l" defTabSz="2057400" rtl="0" eaLnBrk="1" latinLnBrk="0" hangingPunct="1">
      <a:defRPr sz="5400" kern="1200">
        <a:solidFill>
          <a:schemeClr val="tx1"/>
        </a:solidFill>
        <a:latin typeface="+mn-lt"/>
        <a:ea typeface="+mn-ea"/>
        <a:cs typeface="+mn-cs"/>
      </a:defRPr>
    </a:lvl8pPr>
    <a:lvl9pPr marL="16459200" algn="l" defTabSz="2057400" rtl="0" eaLnBrk="1" latinLnBrk="0" hangingPunct="1">
      <a:defRPr sz="5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23164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30304" y="12303207"/>
            <a:ext cx="27543442" cy="8489394"/>
          </a:xfrm>
          <a:prstGeom prst="rect">
            <a:avLst/>
          </a:prstGeom>
        </p:spPr>
        <p:txBody>
          <a:bodyPr/>
          <a:lstStyle/>
          <a:p>
            <a:r>
              <a:rPr lang="pt-PT"/>
              <a:t>Click to edit Master title style</a:t>
            </a:r>
            <a:endParaRPr lang="en-US"/>
          </a:p>
        </p:txBody>
      </p:sp>
      <p:sp>
        <p:nvSpPr>
          <p:cNvPr id="3" name="Subtitle 2"/>
          <p:cNvSpPr>
            <a:spLocks noGrp="1"/>
          </p:cNvSpPr>
          <p:nvPr>
            <p:ph type="subTitle" idx="1"/>
          </p:nvPr>
        </p:nvSpPr>
        <p:spPr>
          <a:xfrm>
            <a:off x="4860608" y="22442806"/>
            <a:ext cx="22682835" cy="10121265"/>
          </a:xfrm>
        </p:spPr>
        <p:txBody>
          <a:bodyPr/>
          <a:lstStyle>
            <a:lvl1pPr marL="0" indent="0" algn="ctr">
              <a:buNone/>
              <a:defRPr>
                <a:solidFill>
                  <a:schemeClr val="tx1">
                    <a:tint val="75000"/>
                  </a:schemeClr>
                </a:solidFill>
              </a:defRPr>
            </a:lvl1pPr>
            <a:lvl2pPr marL="2057400" indent="0" algn="ctr">
              <a:buNone/>
              <a:defRPr>
                <a:solidFill>
                  <a:schemeClr val="tx1">
                    <a:tint val="75000"/>
                  </a:schemeClr>
                </a:solidFill>
              </a:defRPr>
            </a:lvl2pPr>
            <a:lvl3pPr marL="4114800" indent="0" algn="ctr">
              <a:buNone/>
              <a:defRPr>
                <a:solidFill>
                  <a:schemeClr val="tx1">
                    <a:tint val="75000"/>
                  </a:schemeClr>
                </a:solidFill>
              </a:defRPr>
            </a:lvl3pPr>
            <a:lvl4pPr marL="6172200" indent="0" algn="ctr">
              <a:buNone/>
              <a:defRPr>
                <a:solidFill>
                  <a:schemeClr val="tx1">
                    <a:tint val="75000"/>
                  </a:schemeClr>
                </a:solidFill>
              </a:defRPr>
            </a:lvl4pPr>
            <a:lvl5pPr marL="8229600" indent="0" algn="ctr">
              <a:buNone/>
              <a:defRPr>
                <a:solidFill>
                  <a:schemeClr val="tx1">
                    <a:tint val="75000"/>
                  </a:schemeClr>
                </a:solidFill>
              </a:defRPr>
            </a:lvl5pPr>
            <a:lvl6pPr marL="10287000" indent="0" algn="ctr">
              <a:buNone/>
              <a:defRPr>
                <a:solidFill>
                  <a:schemeClr val="tx1">
                    <a:tint val="75000"/>
                  </a:schemeClr>
                </a:solidFill>
              </a:defRPr>
            </a:lvl6pPr>
            <a:lvl7pPr marL="12344400" indent="0" algn="ctr">
              <a:buNone/>
              <a:defRPr>
                <a:solidFill>
                  <a:schemeClr val="tx1">
                    <a:tint val="75000"/>
                  </a:schemeClr>
                </a:solidFill>
              </a:defRPr>
            </a:lvl7pPr>
            <a:lvl8pPr marL="14401800" indent="0" algn="ctr">
              <a:buNone/>
              <a:defRPr>
                <a:solidFill>
                  <a:schemeClr val="tx1">
                    <a:tint val="75000"/>
                  </a:schemeClr>
                </a:solidFill>
              </a:defRPr>
            </a:lvl8pPr>
            <a:lvl9pPr marL="16459200" indent="0" algn="ctr">
              <a:buNone/>
              <a:defRPr>
                <a:solidFill>
                  <a:schemeClr val="tx1">
                    <a:tint val="75000"/>
                  </a:schemeClr>
                </a:solidFill>
              </a:defRPr>
            </a:lvl9pPr>
          </a:lstStyle>
          <a:p>
            <a:r>
              <a:rPr lang="pt-PT"/>
              <a:t>Click to edit Master subtitle style</a:t>
            </a:r>
            <a:endParaRPr lang="en-US"/>
          </a:p>
        </p:txBody>
      </p:sp>
      <p:sp>
        <p:nvSpPr>
          <p:cNvPr id="4" name="Date Placeholder 3"/>
          <p:cNvSpPr>
            <a:spLocks noGrp="1"/>
          </p:cNvSpPr>
          <p:nvPr>
            <p:ph type="dt" sz="half" idx="10"/>
          </p:nvPr>
        </p:nvSpPr>
        <p:spPr/>
        <p:txBody>
          <a:bodyPr/>
          <a:lstStyle/>
          <a:p>
            <a:fld id="{6BEF0645-B9F3-2942-BB88-493C41D81EF7}"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294413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7483ACFF-B410-A64E-925C-6C0FEC5546E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713274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492936" y="1586038"/>
            <a:ext cx="7290912" cy="33792557"/>
          </a:xfrm>
          <a:prstGeom prst="rect">
            <a:avLst/>
          </a:prstGeom>
        </p:spPr>
        <p:txBody>
          <a:bodyPr vert="eaVert"/>
          <a:lstStyle/>
          <a:p>
            <a:r>
              <a:rPr lang="pt-PT"/>
              <a:t>Click to edit Master title style</a:t>
            </a:r>
            <a:endParaRPr lang="en-US"/>
          </a:p>
        </p:txBody>
      </p:sp>
      <p:sp>
        <p:nvSpPr>
          <p:cNvPr id="3" name="Vertical Text Placeholder 2"/>
          <p:cNvSpPr>
            <a:spLocks noGrp="1"/>
          </p:cNvSpPr>
          <p:nvPr>
            <p:ph type="body" orient="vert" idx="1"/>
          </p:nvPr>
        </p:nvSpPr>
        <p:spPr>
          <a:xfrm>
            <a:off x="1620202" y="1586038"/>
            <a:ext cx="21332667" cy="33792557"/>
          </a:xfrm>
        </p:spPr>
        <p:txBody>
          <a:bodyPr vert="eaVert"/>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35262EC9-40EA-BC40-9542-9A2FCBB2A883}"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536709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a:t>Click to edit Master title style</a:t>
            </a:r>
            <a:endParaRPr lang="en-US"/>
          </a:p>
        </p:txBody>
      </p:sp>
      <p:sp>
        <p:nvSpPr>
          <p:cNvPr id="3" name="Content Placeholder 2"/>
          <p:cNvSpPr>
            <a:spLocks noGrp="1"/>
          </p:cNvSpPr>
          <p:nvPr>
            <p:ph idx="1"/>
          </p:nvPr>
        </p:nvSpPr>
        <p:spPr/>
        <p:txBody>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10"/>
          </p:nvPr>
        </p:nvSpPr>
        <p:spPr/>
        <p:txBody>
          <a:bodyPr/>
          <a:lstStyle/>
          <a:p>
            <a:fld id="{9DF331DB-4586-8A47-8DCD-298F7E12CA2C}"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655209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59697" y="25449851"/>
            <a:ext cx="27543442" cy="7865983"/>
          </a:xfrm>
          <a:prstGeom prst="rect">
            <a:avLst/>
          </a:prstGeom>
        </p:spPr>
        <p:txBody>
          <a:bodyPr anchor="t"/>
          <a:lstStyle>
            <a:lvl1pPr algn="l">
              <a:defRPr sz="18000" b="1" cap="all"/>
            </a:lvl1pPr>
          </a:lstStyle>
          <a:p>
            <a:r>
              <a:rPr lang="pt-PT"/>
              <a:t>Click to edit Master title style</a:t>
            </a:r>
            <a:endParaRPr lang="en-US"/>
          </a:p>
        </p:txBody>
      </p:sp>
      <p:sp>
        <p:nvSpPr>
          <p:cNvPr id="3" name="Text Placeholder 2"/>
          <p:cNvSpPr>
            <a:spLocks noGrp="1"/>
          </p:cNvSpPr>
          <p:nvPr>
            <p:ph type="body" idx="1"/>
          </p:nvPr>
        </p:nvSpPr>
        <p:spPr>
          <a:xfrm>
            <a:off x="2559697" y="16786271"/>
            <a:ext cx="27543442" cy="8663580"/>
          </a:xfrm>
        </p:spPr>
        <p:txBody>
          <a:bodyPr anchor="b"/>
          <a:lstStyle>
            <a:lvl1pPr marL="0" indent="0">
              <a:buNone/>
              <a:defRPr sz="9000">
                <a:solidFill>
                  <a:schemeClr val="tx1">
                    <a:tint val="75000"/>
                  </a:schemeClr>
                </a:solidFill>
              </a:defRPr>
            </a:lvl1pPr>
            <a:lvl2pPr marL="2057400" indent="0">
              <a:buNone/>
              <a:defRPr sz="8100">
                <a:solidFill>
                  <a:schemeClr val="tx1">
                    <a:tint val="75000"/>
                  </a:schemeClr>
                </a:solidFill>
              </a:defRPr>
            </a:lvl2pPr>
            <a:lvl3pPr marL="4114800" indent="0">
              <a:buNone/>
              <a:defRPr sz="7200">
                <a:solidFill>
                  <a:schemeClr val="tx1">
                    <a:tint val="75000"/>
                  </a:schemeClr>
                </a:solidFill>
              </a:defRPr>
            </a:lvl3pPr>
            <a:lvl4pPr marL="6172200" indent="0">
              <a:buNone/>
              <a:defRPr sz="6300">
                <a:solidFill>
                  <a:schemeClr val="tx1">
                    <a:tint val="75000"/>
                  </a:schemeClr>
                </a:solidFill>
              </a:defRPr>
            </a:lvl4pPr>
            <a:lvl5pPr marL="8229600" indent="0">
              <a:buNone/>
              <a:defRPr sz="6300">
                <a:solidFill>
                  <a:schemeClr val="tx1">
                    <a:tint val="75000"/>
                  </a:schemeClr>
                </a:solidFill>
              </a:defRPr>
            </a:lvl5pPr>
            <a:lvl6pPr marL="10287000" indent="0">
              <a:buNone/>
              <a:defRPr sz="6300">
                <a:solidFill>
                  <a:schemeClr val="tx1">
                    <a:tint val="75000"/>
                  </a:schemeClr>
                </a:solidFill>
              </a:defRPr>
            </a:lvl6pPr>
            <a:lvl7pPr marL="12344400" indent="0">
              <a:buNone/>
              <a:defRPr sz="6300">
                <a:solidFill>
                  <a:schemeClr val="tx1">
                    <a:tint val="75000"/>
                  </a:schemeClr>
                </a:solidFill>
              </a:defRPr>
            </a:lvl7pPr>
            <a:lvl8pPr marL="14401800" indent="0">
              <a:buNone/>
              <a:defRPr sz="6300">
                <a:solidFill>
                  <a:schemeClr val="tx1">
                    <a:tint val="75000"/>
                  </a:schemeClr>
                </a:solidFill>
              </a:defRPr>
            </a:lvl8pPr>
            <a:lvl9pPr marL="16459200" indent="0">
              <a:buNone/>
              <a:defRPr sz="6300">
                <a:solidFill>
                  <a:schemeClr val="tx1">
                    <a:tint val="75000"/>
                  </a:schemeClr>
                </a:solidFill>
              </a:defRPr>
            </a:lvl9pPr>
          </a:lstStyle>
          <a:p>
            <a:pPr lvl="0"/>
            <a:r>
              <a:rPr lang="pt-PT"/>
              <a:t>Click to edit Master text styles</a:t>
            </a:r>
          </a:p>
        </p:txBody>
      </p:sp>
      <p:sp>
        <p:nvSpPr>
          <p:cNvPr id="4" name="Date Placeholder 3"/>
          <p:cNvSpPr>
            <a:spLocks noGrp="1"/>
          </p:cNvSpPr>
          <p:nvPr>
            <p:ph type="dt" sz="half" idx="10"/>
          </p:nvPr>
        </p:nvSpPr>
        <p:spPr/>
        <p:txBody>
          <a:bodyPr/>
          <a:lstStyle/>
          <a:p>
            <a:fld id="{B605214E-4ACE-0A4D-A708-82ED76069B6D}" type="datetime1">
              <a:rPr lang="pt-PT" smtClean="0"/>
              <a:pPr/>
              <a:t>24/08/2021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1846044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a:t>Click to edit Master title style</a:t>
            </a:r>
            <a:endParaRPr lang="en-US"/>
          </a:p>
        </p:txBody>
      </p:sp>
      <p:sp>
        <p:nvSpPr>
          <p:cNvPr id="3" name="Content Placeholder 2"/>
          <p:cNvSpPr>
            <a:spLocks noGrp="1"/>
          </p:cNvSpPr>
          <p:nvPr>
            <p:ph sz="half" idx="1"/>
          </p:nvPr>
        </p:nvSpPr>
        <p:spPr>
          <a:xfrm>
            <a:off x="1620202" y="9241159"/>
            <a:ext cx="14311789" cy="2613743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Content Placeholder 3"/>
          <p:cNvSpPr>
            <a:spLocks noGrp="1"/>
          </p:cNvSpPr>
          <p:nvPr>
            <p:ph sz="half" idx="2"/>
          </p:nvPr>
        </p:nvSpPr>
        <p:spPr>
          <a:xfrm>
            <a:off x="16472059" y="9241159"/>
            <a:ext cx="14311789" cy="26137436"/>
          </a:xfrm>
        </p:spPr>
        <p:txBody>
          <a:bodyPr/>
          <a:lstStyle>
            <a:lvl1pPr>
              <a:defRPr sz="12600"/>
            </a:lvl1pPr>
            <a:lvl2pPr>
              <a:defRPr sz="10800"/>
            </a:lvl2pPr>
            <a:lvl3pPr>
              <a:defRPr sz="9000"/>
            </a:lvl3pPr>
            <a:lvl4pPr>
              <a:defRPr sz="8100"/>
            </a:lvl4pPr>
            <a:lvl5pPr>
              <a:defRPr sz="8100"/>
            </a:lvl5pPr>
            <a:lvl6pPr>
              <a:defRPr sz="8100"/>
            </a:lvl6pPr>
            <a:lvl7pPr>
              <a:defRPr sz="8100"/>
            </a:lvl7pPr>
            <a:lvl8pPr>
              <a:defRPr sz="8100"/>
            </a:lvl8pPr>
            <a:lvl9pPr>
              <a:defRPr sz="81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Date Placeholder 4"/>
          <p:cNvSpPr>
            <a:spLocks noGrp="1"/>
          </p:cNvSpPr>
          <p:nvPr>
            <p:ph type="dt" sz="half" idx="10"/>
          </p:nvPr>
        </p:nvSpPr>
        <p:spPr/>
        <p:txBody>
          <a:bodyPr/>
          <a:lstStyle/>
          <a:p>
            <a:fld id="{4678AFCF-4D15-4347-9F27-328966162111}"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8525855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0203" y="8865277"/>
            <a:ext cx="14317416" cy="369462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a:t>Click to edit Master text styles</a:t>
            </a:r>
          </a:p>
        </p:txBody>
      </p:sp>
      <p:sp>
        <p:nvSpPr>
          <p:cNvPr id="4" name="Content Placeholder 3"/>
          <p:cNvSpPr>
            <a:spLocks noGrp="1"/>
          </p:cNvSpPr>
          <p:nvPr>
            <p:ph sz="half" idx="2"/>
          </p:nvPr>
        </p:nvSpPr>
        <p:spPr>
          <a:xfrm>
            <a:off x="1620203" y="12559903"/>
            <a:ext cx="14317416" cy="22818688"/>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5" name="Text Placeholder 4"/>
          <p:cNvSpPr>
            <a:spLocks noGrp="1"/>
          </p:cNvSpPr>
          <p:nvPr>
            <p:ph type="body" sz="quarter" idx="3"/>
          </p:nvPr>
        </p:nvSpPr>
        <p:spPr>
          <a:xfrm>
            <a:off x="16460809" y="8865277"/>
            <a:ext cx="14323040" cy="3694626"/>
          </a:xfrm>
        </p:spPr>
        <p:txBody>
          <a:bodyPr anchor="b"/>
          <a:lstStyle>
            <a:lvl1pPr marL="0" indent="0">
              <a:buNone/>
              <a:defRPr sz="10800" b="1"/>
            </a:lvl1pPr>
            <a:lvl2pPr marL="2057400" indent="0">
              <a:buNone/>
              <a:defRPr sz="9000" b="1"/>
            </a:lvl2pPr>
            <a:lvl3pPr marL="4114800" indent="0">
              <a:buNone/>
              <a:defRPr sz="8100" b="1"/>
            </a:lvl3pPr>
            <a:lvl4pPr marL="6172200" indent="0">
              <a:buNone/>
              <a:defRPr sz="7200" b="1"/>
            </a:lvl4pPr>
            <a:lvl5pPr marL="8229600" indent="0">
              <a:buNone/>
              <a:defRPr sz="7200" b="1"/>
            </a:lvl5pPr>
            <a:lvl6pPr marL="10287000" indent="0">
              <a:buNone/>
              <a:defRPr sz="7200" b="1"/>
            </a:lvl6pPr>
            <a:lvl7pPr marL="12344400" indent="0">
              <a:buNone/>
              <a:defRPr sz="7200" b="1"/>
            </a:lvl7pPr>
            <a:lvl8pPr marL="14401800" indent="0">
              <a:buNone/>
              <a:defRPr sz="7200" b="1"/>
            </a:lvl8pPr>
            <a:lvl9pPr marL="16459200" indent="0">
              <a:buNone/>
              <a:defRPr sz="7200" b="1"/>
            </a:lvl9pPr>
          </a:lstStyle>
          <a:p>
            <a:pPr lvl="0"/>
            <a:r>
              <a:rPr lang="pt-PT"/>
              <a:t>Click to edit Master text styles</a:t>
            </a:r>
          </a:p>
        </p:txBody>
      </p:sp>
      <p:sp>
        <p:nvSpPr>
          <p:cNvPr id="6" name="Content Placeholder 5"/>
          <p:cNvSpPr>
            <a:spLocks noGrp="1"/>
          </p:cNvSpPr>
          <p:nvPr>
            <p:ph sz="quarter" idx="4"/>
          </p:nvPr>
        </p:nvSpPr>
        <p:spPr>
          <a:xfrm>
            <a:off x="16460809" y="12559903"/>
            <a:ext cx="14323040" cy="22818688"/>
          </a:xfrm>
        </p:spPr>
        <p:txBody>
          <a:bodyPr/>
          <a:lstStyle>
            <a:lvl1pPr>
              <a:defRPr sz="10800"/>
            </a:lvl1pPr>
            <a:lvl2pPr>
              <a:defRPr sz="9000"/>
            </a:lvl2pPr>
            <a:lvl3pPr>
              <a:defRPr sz="8100"/>
            </a:lvl3pPr>
            <a:lvl4pPr>
              <a:defRPr sz="7200"/>
            </a:lvl4pPr>
            <a:lvl5pPr>
              <a:defRPr sz="7200"/>
            </a:lvl5pPr>
            <a:lvl6pPr>
              <a:defRPr sz="7200"/>
            </a:lvl6pPr>
            <a:lvl7pPr>
              <a:defRPr sz="7200"/>
            </a:lvl7pPr>
            <a:lvl8pPr>
              <a:defRPr sz="7200"/>
            </a:lvl8pPr>
            <a:lvl9pPr>
              <a:defRPr sz="72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7" name="Date Placeholder 6"/>
          <p:cNvSpPr>
            <a:spLocks noGrp="1"/>
          </p:cNvSpPr>
          <p:nvPr>
            <p:ph type="dt" sz="half" idx="10"/>
          </p:nvPr>
        </p:nvSpPr>
        <p:spPr>
          <a:xfrm>
            <a:off x="1620203" y="36707924"/>
            <a:ext cx="6914197" cy="2108596"/>
          </a:xfrm>
        </p:spPr>
        <p:txBody>
          <a:bodyPr/>
          <a:lstStyle/>
          <a:p>
            <a:fld id="{76E8D491-5131-0B48-956C-364B9E5DDFF7}" type="datetime1">
              <a:rPr lang="pt-PT" smtClean="0"/>
              <a:pPr/>
              <a:t>24/08/2021</a:t>
            </a:fld>
            <a:endParaRPr lang="en-US"/>
          </a:p>
        </p:txBody>
      </p:sp>
      <p:sp>
        <p:nvSpPr>
          <p:cNvPr id="9" name="Slide Number Placeholder 8"/>
          <p:cNvSpPr>
            <a:spLocks noGrp="1"/>
          </p:cNvSpPr>
          <p:nvPr>
            <p:ph type="sldNum" sz="quarter" idx="12"/>
          </p:nvPr>
        </p:nvSpPr>
        <p:spPr>
          <a:xfrm>
            <a:off x="24136349" y="36707924"/>
            <a:ext cx="6647498" cy="2108596"/>
          </a:xfrm>
        </p:spPr>
        <p:txBody>
          <a:bodyPr/>
          <a:lstStyle/>
          <a:p>
            <a:fld id="{D0EF535F-8A04-204A-8D5E-35B006296BF9}" type="slidenum">
              <a:rPr lang="en-US" smtClean="0"/>
              <a:pPr/>
              <a:t>‹nº›</a:t>
            </a:fld>
            <a:endParaRPr lang="en-US"/>
          </a:p>
        </p:txBody>
      </p:sp>
      <p:sp>
        <p:nvSpPr>
          <p:cNvPr id="11" name="Footer Placeholder 7">
            <a:extLst>
              <a:ext uri="{FF2B5EF4-FFF2-40B4-BE49-F238E27FC236}">
                <a16:creationId xmlns:a16="http://schemas.microsoft.com/office/drawing/2014/main" id="{320120C1-3258-4FAD-B96F-F56E4FAB1F4A}"/>
              </a:ext>
            </a:extLst>
          </p:cNvPr>
          <p:cNvSpPr txBox="1">
            <a:spLocks/>
          </p:cNvSpPr>
          <p:nvPr userDrawn="1"/>
        </p:nvSpPr>
        <p:spPr>
          <a:xfrm>
            <a:off x="9145536" y="37424652"/>
            <a:ext cx="14379676" cy="751548"/>
          </a:xfrm>
          <a:prstGeom prst="rect">
            <a:avLst/>
          </a:prstGeom>
          <a:ln>
            <a:noFill/>
            <a:prstDash val="solid"/>
          </a:ln>
        </p:spPr>
        <p:txBody>
          <a:bodyPr vert="horz" lIns="308610" tIns="154305" rIns="308610" bIns="154305" rtlCol="0" anchor="ctr"/>
          <a:lstStyle>
            <a:defPPr>
              <a:defRPr lang="en-US"/>
            </a:defPPr>
            <a:lvl1pPr marL="0" algn="ctr" defTabSz="2057400" rtl="0" eaLnBrk="1" latinLnBrk="0" hangingPunct="1">
              <a:defRPr sz="1400" kern="1200">
                <a:solidFill>
                  <a:schemeClr val="tx1">
                    <a:tint val="75000"/>
                  </a:schemeClr>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1800" dirty="0">
                <a:solidFill>
                  <a:schemeClr val="tx1"/>
                </a:solidFill>
              </a:rPr>
              <a:t>O Reuma.pt foi desenvolvido com o apoio da indústria farmacêutica, sendo atualmente suportado por </a:t>
            </a:r>
            <a:r>
              <a:rPr lang="pt-PT" sz="1800" dirty="0" err="1">
                <a:solidFill>
                  <a:schemeClr val="tx1"/>
                </a:solidFill>
              </a:rPr>
              <a:t>Abbvie</a:t>
            </a:r>
            <a:r>
              <a:rPr lang="pt-PT" sz="1800" dirty="0">
                <a:solidFill>
                  <a:schemeClr val="tx1"/>
                </a:solidFill>
              </a:rPr>
              <a:t>, </a:t>
            </a:r>
            <a:r>
              <a:rPr lang="pt-PT" sz="1800" dirty="0" err="1">
                <a:solidFill>
                  <a:schemeClr val="tx1"/>
                </a:solidFill>
              </a:rPr>
              <a:t>Biogen</a:t>
            </a:r>
            <a:r>
              <a:rPr lang="pt-PT" sz="1800" dirty="0">
                <a:solidFill>
                  <a:schemeClr val="tx1"/>
                </a:solidFill>
              </a:rPr>
              <a:t>, Bristol </a:t>
            </a:r>
            <a:r>
              <a:rPr lang="pt-PT" sz="1800" dirty="0" err="1">
                <a:solidFill>
                  <a:schemeClr val="tx1"/>
                </a:solidFill>
              </a:rPr>
              <a:t>Myers</a:t>
            </a:r>
            <a:r>
              <a:rPr lang="pt-PT" sz="1800" dirty="0">
                <a:solidFill>
                  <a:schemeClr val="tx1"/>
                </a:solidFill>
              </a:rPr>
              <a:t> </a:t>
            </a:r>
            <a:r>
              <a:rPr lang="pt-PT" sz="1800" dirty="0" err="1">
                <a:solidFill>
                  <a:schemeClr val="tx1"/>
                </a:solidFill>
              </a:rPr>
              <a:t>Squibb</a:t>
            </a:r>
            <a:r>
              <a:rPr lang="pt-PT" sz="1800" dirty="0">
                <a:solidFill>
                  <a:schemeClr val="tx1"/>
                </a:solidFill>
              </a:rPr>
              <a:t>, </a:t>
            </a:r>
            <a:r>
              <a:rPr lang="pt-PT" sz="1800" dirty="0" err="1">
                <a:solidFill>
                  <a:schemeClr val="tx1"/>
                </a:solidFill>
              </a:rPr>
              <a:t>Gilead</a:t>
            </a:r>
            <a:r>
              <a:rPr lang="pt-PT" sz="1800" dirty="0">
                <a:solidFill>
                  <a:schemeClr val="tx1"/>
                </a:solidFill>
              </a:rPr>
              <a:t>, </a:t>
            </a:r>
            <a:r>
              <a:rPr lang="pt-PT" sz="1800" dirty="0" err="1">
                <a:solidFill>
                  <a:schemeClr val="tx1"/>
                </a:solidFill>
              </a:rPr>
              <a:t>Lilly</a:t>
            </a:r>
            <a:r>
              <a:rPr lang="pt-PT" sz="1800" dirty="0">
                <a:solidFill>
                  <a:schemeClr val="tx1"/>
                </a:solidFill>
              </a:rPr>
              <a:t>, </a:t>
            </a:r>
            <a:r>
              <a:rPr lang="pt-PT" sz="1800" dirty="0" err="1">
                <a:solidFill>
                  <a:schemeClr val="tx1"/>
                </a:solidFill>
              </a:rPr>
              <a:t>Merck</a:t>
            </a:r>
            <a:r>
              <a:rPr lang="pt-PT" sz="1800" dirty="0">
                <a:solidFill>
                  <a:schemeClr val="tx1"/>
                </a:solidFill>
              </a:rPr>
              <a:t> Sharp &amp; </a:t>
            </a:r>
            <a:r>
              <a:rPr lang="pt-PT" sz="1800" dirty="0" err="1">
                <a:solidFill>
                  <a:schemeClr val="tx1"/>
                </a:solidFill>
              </a:rPr>
              <a:t>Dohme</a:t>
            </a:r>
            <a:r>
              <a:rPr lang="pt-PT" sz="1800" dirty="0">
                <a:solidFill>
                  <a:schemeClr val="tx1"/>
                </a:solidFill>
              </a:rPr>
              <a:t>, Novartis, Pfizer e </a:t>
            </a:r>
            <a:r>
              <a:rPr lang="pt-PT" sz="1800" dirty="0" err="1">
                <a:solidFill>
                  <a:schemeClr val="tx1"/>
                </a:solidFill>
              </a:rPr>
              <a:t>Roche</a:t>
            </a:r>
            <a:endParaRPr lang="en-US" sz="1800" dirty="0">
              <a:solidFill>
                <a:schemeClr val="tx1"/>
              </a:solidFill>
            </a:endParaRPr>
          </a:p>
          <a:p>
            <a:endParaRPr lang="en-US" sz="1800" dirty="0">
              <a:solidFill>
                <a:schemeClr val="tx1"/>
              </a:solidFill>
            </a:endParaRPr>
          </a:p>
        </p:txBody>
      </p:sp>
    </p:spTree>
    <p:extLst>
      <p:ext uri="{BB962C8B-B14F-4D97-AF65-F5344CB8AC3E}">
        <p14:creationId xmlns:p14="http://schemas.microsoft.com/office/powerpoint/2010/main" val="2654081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620203" y="1586035"/>
            <a:ext cx="29163645" cy="6600826"/>
          </a:xfrm>
          <a:prstGeom prst="rect">
            <a:avLst/>
          </a:prstGeom>
        </p:spPr>
        <p:txBody>
          <a:bodyPr/>
          <a:lstStyle/>
          <a:p>
            <a:r>
              <a:rPr lang="pt-PT"/>
              <a:t>Click to edit Master title style</a:t>
            </a:r>
            <a:endParaRPr lang="en-US"/>
          </a:p>
        </p:txBody>
      </p:sp>
      <p:sp>
        <p:nvSpPr>
          <p:cNvPr id="3" name="Date Placeholder 2"/>
          <p:cNvSpPr>
            <a:spLocks noGrp="1"/>
          </p:cNvSpPr>
          <p:nvPr>
            <p:ph type="dt" sz="half" idx="10"/>
          </p:nvPr>
        </p:nvSpPr>
        <p:spPr/>
        <p:txBody>
          <a:bodyPr/>
          <a:lstStyle/>
          <a:p>
            <a:fld id="{9F04A521-0D93-7844-AB02-FA75778615AF}" type="datetime1">
              <a:rPr lang="pt-PT" smtClean="0"/>
              <a:pPr/>
              <a:t>24/08/2021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922838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E4C054-0844-804F-BDA5-CF327E4A9969}" type="datetime1">
              <a:rPr lang="pt-PT" smtClean="0"/>
              <a:pPr/>
              <a:t>24/08/2021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850617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20203" y="1576863"/>
            <a:ext cx="10660710" cy="6710839"/>
          </a:xfrm>
          <a:prstGeom prst="rect">
            <a:avLst/>
          </a:prstGeom>
        </p:spPr>
        <p:txBody>
          <a:bodyPr anchor="b"/>
          <a:lstStyle>
            <a:lvl1pPr algn="l">
              <a:defRPr sz="9000" b="1"/>
            </a:lvl1pPr>
          </a:lstStyle>
          <a:p>
            <a:r>
              <a:rPr lang="pt-PT"/>
              <a:t>Click to edit Master title style</a:t>
            </a:r>
            <a:endParaRPr lang="en-US"/>
          </a:p>
        </p:txBody>
      </p:sp>
      <p:sp>
        <p:nvSpPr>
          <p:cNvPr id="3" name="Content Placeholder 2"/>
          <p:cNvSpPr>
            <a:spLocks noGrp="1"/>
          </p:cNvSpPr>
          <p:nvPr>
            <p:ph idx="1"/>
          </p:nvPr>
        </p:nvSpPr>
        <p:spPr>
          <a:xfrm>
            <a:off x="12669083" y="1576868"/>
            <a:ext cx="18114764" cy="33801727"/>
          </a:xfrm>
        </p:spPr>
        <p:txBody>
          <a:bodyPr/>
          <a:lstStyle>
            <a:lvl1pPr>
              <a:defRPr sz="14400"/>
            </a:lvl1pPr>
            <a:lvl2pPr>
              <a:defRPr sz="12600"/>
            </a:lvl2pPr>
            <a:lvl3pPr>
              <a:defRPr sz="10800"/>
            </a:lvl3pPr>
            <a:lvl4pPr>
              <a:defRPr sz="9000"/>
            </a:lvl4pPr>
            <a:lvl5pPr>
              <a:defRPr sz="9000"/>
            </a:lvl5pPr>
            <a:lvl6pPr>
              <a:defRPr sz="9000"/>
            </a:lvl6pPr>
            <a:lvl7pPr>
              <a:defRPr sz="9000"/>
            </a:lvl7pPr>
            <a:lvl8pPr>
              <a:defRPr sz="9000"/>
            </a:lvl8pPr>
            <a:lvl9pPr>
              <a:defRPr sz="9000"/>
            </a:lvl9p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Text Placeholder 3"/>
          <p:cNvSpPr>
            <a:spLocks noGrp="1"/>
          </p:cNvSpPr>
          <p:nvPr>
            <p:ph type="body" sz="half" idx="2"/>
          </p:nvPr>
        </p:nvSpPr>
        <p:spPr>
          <a:xfrm>
            <a:off x="1620203" y="8287705"/>
            <a:ext cx="10660710" cy="27090889"/>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a:t>Click to edit Master text styles</a:t>
            </a:r>
          </a:p>
        </p:txBody>
      </p:sp>
      <p:sp>
        <p:nvSpPr>
          <p:cNvPr id="5" name="Date Placeholder 4"/>
          <p:cNvSpPr>
            <a:spLocks noGrp="1"/>
          </p:cNvSpPr>
          <p:nvPr>
            <p:ph type="dt" sz="half" idx="10"/>
          </p:nvPr>
        </p:nvSpPr>
        <p:spPr/>
        <p:txBody>
          <a:bodyPr/>
          <a:lstStyle/>
          <a:p>
            <a:fld id="{9BACC3A2-E119-B04A-A77B-13B53FC4A258}"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2414666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51421" y="27723465"/>
            <a:ext cx="19442430" cy="3272912"/>
          </a:xfrm>
          <a:prstGeom prst="rect">
            <a:avLst/>
          </a:prstGeom>
        </p:spPr>
        <p:txBody>
          <a:bodyPr anchor="b"/>
          <a:lstStyle>
            <a:lvl1pPr algn="l">
              <a:defRPr sz="9000" b="1"/>
            </a:lvl1pPr>
          </a:lstStyle>
          <a:p>
            <a:r>
              <a:rPr lang="pt-PT"/>
              <a:t>Click to edit Master title style</a:t>
            </a:r>
            <a:endParaRPr lang="en-US"/>
          </a:p>
        </p:txBody>
      </p:sp>
      <p:sp>
        <p:nvSpPr>
          <p:cNvPr id="3" name="Picture Placeholder 2"/>
          <p:cNvSpPr>
            <a:spLocks noGrp="1"/>
          </p:cNvSpPr>
          <p:nvPr>
            <p:ph type="pic" idx="1"/>
          </p:nvPr>
        </p:nvSpPr>
        <p:spPr>
          <a:xfrm>
            <a:off x="6351421" y="3538776"/>
            <a:ext cx="19442430" cy="23762970"/>
          </a:xfrm>
        </p:spPr>
        <p:txBody>
          <a:bodyPr/>
          <a:lstStyle>
            <a:lvl1pPr marL="0" indent="0">
              <a:buNone/>
              <a:defRPr sz="14400"/>
            </a:lvl1pPr>
            <a:lvl2pPr marL="2057400" indent="0">
              <a:buNone/>
              <a:defRPr sz="12600"/>
            </a:lvl2pPr>
            <a:lvl3pPr marL="4114800" indent="0">
              <a:buNone/>
              <a:defRPr sz="10800"/>
            </a:lvl3pPr>
            <a:lvl4pPr marL="6172200" indent="0">
              <a:buNone/>
              <a:defRPr sz="9000"/>
            </a:lvl4pPr>
            <a:lvl5pPr marL="8229600" indent="0">
              <a:buNone/>
              <a:defRPr sz="9000"/>
            </a:lvl5pPr>
            <a:lvl6pPr marL="10287000" indent="0">
              <a:buNone/>
              <a:defRPr sz="9000"/>
            </a:lvl6pPr>
            <a:lvl7pPr marL="12344400" indent="0">
              <a:buNone/>
              <a:defRPr sz="9000"/>
            </a:lvl7pPr>
            <a:lvl8pPr marL="14401800" indent="0">
              <a:buNone/>
              <a:defRPr sz="9000"/>
            </a:lvl8pPr>
            <a:lvl9pPr marL="16459200" indent="0">
              <a:buNone/>
              <a:defRPr sz="9000"/>
            </a:lvl9pPr>
          </a:lstStyle>
          <a:p>
            <a:endParaRPr lang="en-US"/>
          </a:p>
        </p:txBody>
      </p:sp>
      <p:sp>
        <p:nvSpPr>
          <p:cNvPr id="4" name="Text Placeholder 3"/>
          <p:cNvSpPr>
            <a:spLocks noGrp="1"/>
          </p:cNvSpPr>
          <p:nvPr>
            <p:ph type="body" sz="half" idx="2"/>
          </p:nvPr>
        </p:nvSpPr>
        <p:spPr>
          <a:xfrm>
            <a:off x="6351421" y="30996377"/>
            <a:ext cx="19442430" cy="4648078"/>
          </a:xfrm>
        </p:spPr>
        <p:txBody>
          <a:bodyPr/>
          <a:lstStyle>
            <a:lvl1pPr marL="0" indent="0">
              <a:buNone/>
              <a:defRPr sz="6300"/>
            </a:lvl1pPr>
            <a:lvl2pPr marL="2057400" indent="0">
              <a:buNone/>
              <a:defRPr sz="5400"/>
            </a:lvl2pPr>
            <a:lvl3pPr marL="4114800" indent="0">
              <a:buNone/>
              <a:defRPr sz="4500"/>
            </a:lvl3pPr>
            <a:lvl4pPr marL="6172200" indent="0">
              <a:buNone/>
              <a:defRPr sz="4100"/>
            </a:lvl4pPr>
            <a:lvl5pPr marL="8229600" indent="0">
              <a:buNone/>
              <a:defRPr sz="4100"/>
            </a:lvl5pPr>
            <a:lvl6pPr marL="10287000" indent="0">
              <a:buNone/>
              <a:defRPr sz="4100"/>
            </a:lvl6pPr>
            <a:lvl7pPr marL="12344400" indent="0">
              <a:buNone/>
              <a:defRPr sz="4100"/>
            </a:lvl7pPr>
            <a:lvl8pPr marL="14401800" indent="0">
              <a:buNone/>
              <a:defRPr sz="4100"/>
            </a:lvl8pPr>
            <a:lvl9pPr marL="16459200" indent="0">
              <a:buNone/>
              <a:defRPr sz="4100"/>
            </a:lvl9pPr>
          </a:lstStyle>
          <a:p>
            <a:pPr lvl="0"/>
            <a:r>
              <a:rPr lang="pt-PT"/>
              <a:t>Click to edit Master text styles</a:t>
            </a:r>
          </a:p>
        </p:txBody>
      </p:sp>
      <p:sp>
        <p:nvSpPr>
          <p:cNvPr id="5" name="Date Placeholder 4"/>
          <p:cNvSpPr>
            <a:spLocks noGrp="1"/>
          </p:cNvSpPr>
          <p:nvPr>
            <p:ph type="dt" sz="half" idx="10"/>
          </p:nvPr>
        </p:nvSpPr>
        <p:spPr/>
        <p:txBody>
          <a:bodyPr/>
          <a:lstStyle/>
          <a:p>
            <a:fld id="{6DD76469-2E0A-D642-8CCF-95D708B059D0}" type="datetime1">
              <a:rPr lang="pt-PT" smtClean="0"/>
              <a:pPr/>
              <a:t>24/08/2021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EF535F-8A04-204A-8D5E-35B006296BF9}" type="slidenum">
              <a:rPr lang="en-US" smtClean="0"/>
              <a:pPr/>
              <a:t>‹nº›</a:t>
            </a:fld>
            <a:endParaRPr lang="en-US"/>
          </a:p>
        </p:txBody>
      </p:sp>
    </p:spTree>
    <p:extLst>
      <p:ext uri="{BB962C8B-B14F-4D97-AF65-F5344CB8AC3E}">
        <p14:creationId xmlns:p14="http://schemas.microsoft.com/office/powerpoint/2010/main" val="3164429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620203" y="9241159"/>
            <a:ext cx="29163645" cy="26137436"/>
          </a:xfrm>
          <a:prstGeom prst="rect">
            <a:avLst/>
          </a:prstGeom>
        </p:spPr>
        <p:txBody>
          <a:bodyPr vert="horz" lIns="411480" tIns="205740" rIns="411480" bIns="205740" rtlCol="0">
            <a:normAutofit/>
          </a:bodyPr>
          <a:lstStyle/>
          <a:p>
            <a:pPr lvl="0"/>
            <a:r>
              <a:rPr lang="pt-PT"/>
              <a:t>Click to edit Master text styles</a:t>
            </a:r>
          </a:p>
          <a:p>
            <a:pPr lvl="1"/>
            <a:r>
              <a:rPr lang="pt-PT"/>
              <a:t>Second level</a:t>
            </a:r>
          </a:p>
          <a:p>
            <a:pPr lvl="2"/>
            <a:r>
              <a:rPr lang="pt-PT"/>
              <a:t>Third level</a:t>
            </a:r>
          </a:p>
          <a:p>
            <a:pPr lvl="3"/>
            <a:r>
              <a:rPr lang="pt-PT"/>
              <a:t>Fourth level</a:t>
            </a:r>
          </a:p>
          <a:p>
            <a:pPr lvl="4"/>
            <a:r>
              <a:rPr lang="pt-PT"/>
              <a:t>Fifth level</a:t>
            </a:r>
            <a:endParaRPr lang="en-US"/>
          </a:p>
        </p:txBody>
      </p:sp>
      <p:sp>
        <p:nvSpPr>
          <p:cNvPr id="4" name="Date Placeholder 3"/>
          <p:cNvSpPr>
            <a:spLocks noGrp="1"/>
          </p:cNvSpPr>
          <p:nvPr>
            <p:ph type="dt" sz="half" idx="2"/>
          </p:nvPr>
        </p:nvSpPr>
        <p:spPr>
          <a:xfrm>
            <a:off x="1620203" y="36707924"/>
            <a:ext cx="7560945" cy="2108596"/>
          </a:xfrm>
          <a:prstGeom prst="rect">
            <a:avLst/>
          </a:prstGeom>
        </p:spPr>
        <p:txBody>
          <a:bodyPr vert="horz" lIns="411480" tIns="205740" rIns="411480" bIns="205740" rtlCol="0" anchor="ctr"/>
          <a:lstStyle>
            <a:lvl1pPr algn="l">
              <a:defRPr sz="5400">
                <a:solidFill>
                  <a:schemeClr val="tx1">
                    <a:tint val="75000"/>
                  </a:schemeClr>
                </a:solidFill>
              </a:defRPr>
            </a:lvl1pPr>
          </a:lstStyle>
          <a:p>
            <a:fld id="{082D0D72-A16E-F940-883D-4B7ECB6DE604}" type="datetime1">
              <a:rPr lang="pt-PT" smtClean="0"/>
              <a:pPr/>
              <a:t>24/08/2021</a:t>
            </a:fld>
            <a:endParaRPr lang="en-US"/>
          </a:p>
        </p:txBody>
      </p:sp>
      <p:sp>
        <p:nvSpPr>
          <p:cNvPr id="5" name="Footer Placeholder 4"/>
          <p:cNvSpPr>
            <a:spLocks noGrp="1"/>
          </p:cNvSpPr>
          <p:nvPr>
            <p:ph type="ftr" sz="quarter" idx="3"/>
          </p:nvPr>
        </p:nvSpPr>
        <p:spPr>
          <a:xfrm>
            <a:off x="11071385" y="36707924"/>
            <a:ext cx="10261282" cy="2108596"/>
          </a:xfrm>
          <a:prstGeom prst="rect">
            <a:avLst/>
          </a:prstGeom>
        </p:spPr>
        <p:txBody>
          <a:bodyPr vert="horz" lIns="411480" tIns="205740" rIns="411480" bIns="205740" rtlCol="0" anchor="ctr"/>
          <a:lstStyle>
            <a:lvl1pPr algn="ctr">
              <a:defRPr sz="54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222902" y="36707924"/>
            <a:ext cx="7560945" cy="2108596"/>
          </a:xfrm>
          <a:prstGeom prst="rect">
            <a:avLst/>
          </a:prstGeom>
        </p:spPr>
        <p:txBody>
          <a:bodyPr vert="horz" lIns="411480" tIns="205740" rIns="411480" bIns="205740" rtlCol="0" anchor="ctr"/>
          <a:lstStyle>
            <a:lvl1pPr algn="r">
              <a:defRPr sz="5400">
                <a:solidFill>
                  <a:schemeClr val="tx1">
                    <a:tint val="75000"/>
                  </a:schemeClr>
                </a:solidFill>
              </a:defRPr>
            </a:lvl1pPr>
          </a:lstStyle>
          <a:p>
            <a:fld id="{D0EF535F-8A04-204A-8D5E-35B006296BF9}" type="slidenum">
              <a:rPr lang="en-US" smtClean="0"/>
              <a:pPr/>
              <a:t>‹nº›</a:t>
            </a:fld>
            <a:endParaRPr lang="en-US"/>
          </a:p>
        </p:txBody>
      </p:sp>
      <p:pic>
        <p:nvPicPr>
          <p:cNvPr id="1026" name="Picture 2"/>
          <p:cNvPicPr>
            <a:picLocks noChangeAspect="1" noChangeArrowheads="1"/>
          </p:cNvPicPr>
          <p:nvPr userDrawn="1"/>
        </p:nvPicPr>
        <p:blipFill>
          <a:blip r:embed="rId13"/>
          <a:srcRect/>
          <a:stretch/>
        </p:blipFill>
        <p:spPr bwMode="auto">
          <a:xfrm>
            <a:off x="1" y="0"/>
            <a:ext cx="32384997"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2111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2057400" rtl="0" eaLnBrk="1" latinLnBrk="0" hangingPunct="1">
        <a:spcBef>
          <a:spcPct val="0"/>
        </a:spcBef>
        <a:buNone/>
        <a:defRPr sz="19800" kern="1200">
          <a:solidFill>
            <a:schemeClr val="tx1"/>
          </a:solidFill>
          <a:latin typeface="+mj-lt"/>
          <a:ea typeface="+mj-ea"/>
          <a:cs typeface="+mj-cs"/>
        </a:defRPr>
      </a:lvl1pPr>
    </p:titleStyle>
    <p:bodyStyle>
      <a:lvl1pPr marL="1543050" indent="-1543050" algn="l" defTabSz="2057400" rtl="0" eaLnBrk="1" latinLnBrk="0" hangingPunct="1">
        <a:spcBef>
          <a:spcPct val="20000"/>
        </a:spcBef>
        <a:buFont typeface="Arial"/>
        <a:buChar char="•"/>
        <a:defRPr sz="14400" kern="1200">
          <a:solidFill>
            <a:schemeClr val="tx1"/>
          </a:solidFill>
          <a:latin typeface="+mn-lt"/>
          <a:ea typeface="+mn-ea"/>
          <a:cs typeface="+mn-cs"/>
        </a:defRPr>
      </a:lvl1pPr>
      <a:lvl2pPr marL="3343275" indent="-1285875" algn="l" defTabSz="2057400" rtl="0" eaLnBrk="1" latinLnBrk="0" hangingPunct="1">
        <a:spcBef>
          <a:spcPct val="20000"/>
        </a:spcBef>
        <a:buFont typeface="Arial"/>
        <a:buChar char="–"/>
        <a:defRPr sz="12600" kern="1200">
          <a:solidFill>
            <a:schemeClr val="tx1"/>
          </a:solidFill>
          <a:latin typeface="+mn-lt"/>
          <a:ea typeface="+mn-ea"/>
          <a:cs typeface="+mn-cs"/>
        </a:defRPr>
      </a:lvl2pPr>
      <a:lvl3pPr marL="5143500" indent="-1028700" algn="l" defTabSz="2057400" rtl="0" eaLnBrk="1" latinLnBrk="0" hangingPunct="1">
        <a:spcBef>
          <a:spcPct val="20000"/>
        </a:spcBef>
        <a:buFont typeface="Arial"/>
        <a:buChar char="•"/>
        <a:defRPr sz="10800" kern="1200">
          <a:solidFill>
            <a:schemeClr val="tx1"/>
          </a:solidFill>
          <a:latin typeface="+mn-lt"/>
          <a:ea typeface="+mn-ea"/>
          <a:cs typeface="+mn-cs"/>
        </a:defRPr>
      </a:lvl3pPr>
      <a:lvl4pPr marL="7200900" indent="-1028700" algn="l" defTabSz="2057400" rtl="0" eaLnBrk="1" latinLnBrk="0" hangingPunct="1">
        <a:spcBef>
          <a:spcPct val="20000"/>
        </a:spcBef>
        <a:buFont typeface="Arial"/>
        <a:buChar char="–"/>
        <a:defRPr sz="9000" kern="1200">
          <a:solidFill>
            <a:schemeClr val="tx1"/>
          </a:solidFill>
          <a:latin typeface="+mn-lt"/>
          <a:ea typeface="+mn-ea"/>
          <a:cs typeface="+mn-cs"/>
        </a:defRPr>
      </a:lvl4pPr>
      <a:lvl5pPr marL="9258300" indent="-1028700" algn="l" defTabSz="2057400" rtl="0" eaLnBrk="1" latinLnBrk="0" hangingPunct="1">
        <a:spcBef>
          <a:spcPct val="20000"/>
        </a:spcBef>
        <a:buFont typeface="Arial"/>
        <a:buChar char="»"/>
        <a:defRPr sz="9000" kern="1200">
          <a:solidFill>
            <a:schemeClr val="tx1"/>
          </a:solidFill>
          <a:latin typeface="+mn-lt"/>
          <a:ea typeface="+mn-ea"/>
          <a:cs typeface="+mn-cs"/>
        </a:defRPr>
      </a:lvl5pPr>
      <a:lvl6pPr marL="11315700" indent="-1028700" algn="l" defTabSz="2057400" rtl="0" eaLnBrk="1" latinLnBrk="0" hangingPunct="1">
        <a:spcBef>
          <a:spcPct val="20000"/>
        </a:spcBef>
        <a:buFont typeface="Arial"/>
        <a:buChar char="•"/>
        <a:defRPr sz="9000" kern="1200">
          <a:solidFill>
            <a:schemeClr val="tx1"/>
          </a:solidFill>
          <a:latin typeface="+mn-lt"/>
          <a:ea typeface="+mn-ea"/>
          <a:cs typeface="+mn-cs"/>
        </a:defRPr>
      </a:lvl6pPr>
      <a:lvl7pPr marL="13373100" indent="-1028700" algn="l" defTabSz="2057400" rtl="0" eaLnBrk="1" latinLnBrk="0" hangingPunct="1">
        <a:spcBef>
          <a:spcPct val="20000"/>
        </a:spcBef>
        <a:buFont typeface="Arial"/>
        <a:buChar char="•"/>
        <a:defRPr sz="9000" kern="1200">
          <a:solidFill>
            <a:schemeClr val="tx1"/>
          </a:solidFill>
          <a:latin typeface="+mn-lt"/>
          <a:ea typeface="+mn-ea"/>
          <a:cs typeface="+mn-cs"/>
        </a:defRPr>
      </a:lvl7pPr>
      <a:lvl8pPr marL="15430500" indent="-1028700" algn="l" defTabSz="2057400" rtl="0" eaLnBrk="1" latinLnBrk="0" hangingPunct="1">
        <a:spcBef>
          <a:spcPct val="20000"/>
        </a:spcBef>
        <a:buFont typeface="Arial"/>
        <a:buChar char="•"/>
        <a:defRPr sz="9000" kern="1200">
          <a:solidFill>
            <a:schemeClr val="tx1"/>
          </a:solidFill>
          <a:latin typeface="+mn-lt"/>
          <a:ea typeface="+mn-ea"/>
          <a:cs typeface="+mn-cs"/>
        </a:defRPr>
      </a:lvl8pPr>
      <a:lvl9pPr marL="17487900" indent="-1028700" algn="l" defTabSz="2057400" rtl="0" eaLnBrk="1" latinLnBrk="0" hangingPunct="1">
        <a:spcBef>
          <a:spcPct val="20000"/>
        </a:spcBef>
        <a:buFont typeface="Arial"/>
        <a:buChar char="•"/>
        <a:defRPr sz="9000" kern="1200">
          <a:solidFill>
            <a:schemeClr val="tx1"/>
          </a:solidFill>
          <a:latin typeface="+mn-lt"/>
          <a:ea typeface="+mn-ea"/>
          <a:cs typeface="+mn-cs"/>
        </a:defRPr>
      </a:lvl9pPr>
    </p:bodyStyle>
    <p:otherStyle>
      <a:defPPr>
        <a:defRPr lang="en-US"/>
      </a:defPPr>
      <a:lvl1pPr marL="0" algn="l" defTabSz="2057400" rtl="0" eaLnBrk="1" latinLnBrk="0" hangingPunct="1">
        <a:defRPr sz="8100" kern="1200">
          <a:solidFill>
            <a:schemeClr val="tx1"/>
          </a:solidFill>
          <a:latin typeface="+mn-lt"/>
          <a:ea typeface="+mn-ea"/>
          <a:cs typeface="+mn-cs"/>
        </a:defRPr>
      </a:lvl1pPr>
      <a:lvl2pPr marL="2057400" algn="l" defTabSz="2057400" rtl="0" eaLnBrk="1" latinLnBrk="0" hangingPunct="1">
        <a:defRPr sz="8100" kern="1200">
          <a:solidFill>
            <a:schemeClr val="tx1"/>
          </a:solidFill>
          <a:latin typeface="+mn-lt"/>
          <a:ea typeface="+mn-ea"/>
          <a:cs typeface="+mn-cs"/>
        </a:defRPr>
      </a:lvl2pPr>
      <a:lvl3pPr marL="4114800" algn="l" defTabSz="2057400" rtl="0" eaLnBrk="1" latinLnBrk="0" hangingPunct="1">
        <a:defRPr sz="8100" kern="1200">
          <a:solidFill>
            <a:schemeClr val="tx1"/>
          </a:solidFill>
          <a:latin typeface="+mn-lt"/>
          <a:ea typeface="+mn-ea"/>
          <a:cs typeface="+mn-cs"/>
        </a:defRPr>
      </a:lvl3pPr>
      <a:lvl4pPr marL="6172200" algn="l" defTabSz="2057400" rtl="0" eaLnBrk="1" latinLnBrk="0" hangingPunct="1">
        <a:defRPr sz="8100" kern="1200">
          <a:solidFill>
            <a:schemeClr val="tx1"/>
          </a:solidFill>
          <a:latin typeface="+mn-lt"/>
          <a:ea typeface="+mn-ea"/>
          <a:cs typeface="+mn-cs"/>
        </a:defRPr>
      </a:lvl4pPr>
      <a:lvl5pPr marL="8229600" algn="l" defTabSz="2057400" rtl="0" eaLnBrk="1" latinLnBrk="0" hangingPunct="1">
        <a:defRPr sz="8100" kern="1200">
          <a:solidFill>
            <a:schemeClr val="tx1"/>
          </a:solidFill>
          <a:latin typeface="+mn-lt"/>
          <a:ea typeface="+mn-ea"/>
          <a:cs typeface="+mn-cs"/>
        </a:defRPr>
      </a:lvl5pPr>
      <a:lvl6pPr marL="10287000" algn="l" defTabSz="2057400" rtl="0" eaLnBrk="1" latinLnBrk="0" hangingPunct="1">
        <a:defRPr sz="8100" kern="1200">
          <a:solidFill>
            <a:schemeClr val="tx1"/>
          </a:solidFill>
          <a:latin typeface="+mn-lt"/>
          <a:ea typeface="+mn-ea"/>
          <a:cs typeface="+mn-cs"/>
        </a:defRPr>
      </a:lvl6pPr>
      <a:lvl7pPr marL="12344400" algn="l" defTabSz="2057400" rtl="0" eaLnBrk="1" latinLnBrk="0" hangingPunct="1">
        <a:defRPr sz="8100" kern="1200">
          <a:solidFill>
            <a:schemeClr val="tx1"/>
          </a:solidFill>
          <a:latin typeface="+mn-lt"/>
          <a:ea typeface="+mn-ea"/>
          <a:cs typeface="+mn-cs"/>
        </a:defRPr>
      </a:lvl7pPr>
      <a:lvl8pPr marL="14401800" algn="l" defTabSz="2057400" rtl="0" eaLnBrk="1" latinLnBrk="0" hangingPunct="1">
        <a:defRPr sz="8100" kern="1200">
          <a:solidFill>
            <a:schemeClr val="tx1"/>
          </a:solidFill>
          <a:latin typeface="+mn-lt"/>
          <a:ea typeface="+mn-ea"/>
          <a:cs typeface="+mn-cs"/>
        </a:defRPr>
      </a:lvl8pPr>
      <a:lvl9pPr marL="16459200" algn="l" defTabSz="2057400" rtl="0" eaLnBrk="1" latinLnBrk="0" hangingPunct="1">
        <a:defRPr sz="8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371050" y="837399"/>
            <a:ext cx="21377545" cy="1658151"/>
          </a:xfrm>
          <a:prstGeom prst="rect">
            <a:avLst/>
          </a:prstGeom>
        </p:spPr>
        <p:txBody>
          <a:bodyPr>
            <a:noAutofit/>
          </a:bodyPr>
          <a:lstStyle/>
          <a:p>
            <a:pPr algn="l"/>
            <a:r>
              <a:rPr lang="pt-PT" sz="10000" dirty="0">
                <a:solidFill>
                  <a:schemeClr val="bg1"/>
                </a:solidFill>
                <a:latin typeface="AmmanSansPro"/>
                <a:cs typeface="AmmanSansPro"/>
              </a:rPr>
              <a:t>Título do projeto</a:t>
            </a:r>
          </a:p>
        </p:txBody>
      </p:sp>
      <p:sp>
        <p:nvSpPr>
          <p:cNvPr id="3" name="Text Placeholder 2"/>
          <p:cNvSpPr>
            <a:spLocks noGrp="1"/>
          </p:cNvSpPr>
          <p:nvPr>
            <p:ph type="body" idx="1"/>
          </p:nvPr>
        </p:nvSpPr>
        <p:spPr>
          <a:xfrm>
            <a:off x="1400084" y="4210302"/>
            <a:ext cx="20307031" cy="1335840"/>
          </a:xfrm>
        </p:spPr>
        <p:txBody>
          <a:bodyPr>
            <a:noAutofit/>
          </a:bodyPr>
          <a:lstStyle/>
          <a:p>
            <a:r>
              <a:rPr lang="pt-PT" sz="3400" b="0" dirty="0">
                <a:latin typeface="AmmanSansPro"/>
                <a:cs typeface="AmmanSansPro"/>
              </a:rPr>
              <a:t>Nome do autor A</a:t>
            </a:r>
            <a:r>
              <a:rPr lang="pt-PT" sz="3400" b="0" baseline="30000" dirty="0">
                <a:latin typeface="AmmanSansPro"/>
                <a:cs typeface="AmmanSansPro"/>
              </a:rPr>
              <a:t>1</a:t>
            </a:r>
            <a:r>
              <a:rPr lang="pt-PT" sz="3400" b="0" dirty="0">
                <a:latin typeface="AmmanSansPro"/>
                <a:cs typeface="AmmanSansPro"/>
              </a:rPr>
              <a:t>; Nome do autor B</a:t>
            </a:r>
            <a:r>
              <a:rPr lang="pt-PT" sz="3400" b="0" baseline="30000" dirty="0">
                <a:latin typeface="AmmanSansPro"/>
                <a:cs typeface="AmmanSansPro"/>
              </a:rPr>
              <a:t>2</a:t>
            </a:r>
            <a:r>
              <a:rPr lang="pt-PT" sz="3400" b="0" dirty="0">
                <a:latin typeface="AmmanSansPro"/>
                <a:cs typeface="AmmanSansPro"/>
              </a:rPr>
              <a:t>; Nome do autor C</a:t>
            </a:r>
            <a:r>
              <a:rPr lang="pt-PT" sz="3400" b="0" baseline="30000" dirty="0">
                <a:latin typeface="AmmanSansPro"/>
                <a:cs typeface="AmmanSansPro"/>
              </a:rPr>
              <a:t>3</a:t>
            </a:r>
            <a:r>
              <a:rPr lang="pt-PT" sz="3400" b="0" dirty="0">
                <a:latin typeface="AmmanSansPro"/>
                <a:cs typeface="AmmanSansPro"/>
              </a:rPr>
              <a:t> </a:t>
            </a:r>
          </a:p>
          <a:p>
            <a:r>
              <a:rPr lang="pt-PT" sz="2400" b="0" baseline="30000" dirty="0">
                <a:latin typeface="AmmanSansPro"/>
                <a:cs typeface="AmmanSansPro"/>
              </a:rPr>
              <a:t>1 </a:t>
            </a:r>
            <a:r>
              <a:rPr lang="pt-PT" sz="2400" b="0" dirty="0">
                <a:latin typeface="AmmanSansPro"/>
                <a:cs typeface="AmmanSansPro"/>
              </a:rPr>
              <a:t>Instituição AAAAA; </a:t>
            </a:r>
            <a:r>
              <a:rPr lang="pt-PT" sz="2400" b="0" baseline="30000" dirty="0">
                <a:latin typeface="AmmanSansPro"/>
                <a:cs typeface="AmmanSansPro"/>
              </a:rPr>
              <a:t>2 </a:t>
            </a:r>
            <a:r>
              <a:rPr lang="pt-PT" sz="2400" b="0" dirty="0">
                <a:latin typeface="AmmanSansPro"/>
                <a:cs typeface="AmmanSansPro"/>
              </a:rPr>
              <a:t>Instituição BBBBB; </a:t>
            </a:r>
            <a:r>
              <a:rPr lang="pt-PT" sz="2400" b="0" baseline="30000" dirty="0">
                <a:latin typeface="AmmanSansPro"/>
                <a:cs typeface="AmmanSansPro"/>
              </a:rPr>
              <a:t>3 </a:t>
            </a:r>
            <a:r>
              <a:rPr lang="pt-PT" sz="2400" b="0" dirty="0">
                <a:latin typeface="AmmanSansPro"/>
                <a:cs typeface="AmmanSansPro"/>
              </a:rPr>
              <a:t>Instituição CCCCC</a:t>
            </a:r>
            <a:endParaRPr lang="pt-PT" sz="2400" dirty="0">
              <a:latin typeface="AmmanSansPro"/>
              <a:cs typeface="AmmanSansPro"/>
            </a:endParaRPr>
          </a:p>
        </p:txBody>
      </p:sp>
      <p:graphicFrame>
        <p:nvGraphicFramePr>
          <p:cNvPr id="12" name="Table 11"/>
          <p:cNvGraphicFramePr>
            <a:graphicFrameLocks noGrp="1"/>
          </p:cNvGraphicFramePr>
          <p:nvPr>
            <p:extLst>
              <p:ext uri="{D42A27DB-BD31-4B8C-83A1-F6EECF244321}">
                <p14:modId xmlns:p14="http://schemas.microsoft.com/office/powerpoint/2010/main" val="267914731"/>
              </p:ext>
            </p:extLst>
          </p:nvPr>
        </p:nvGraphicFramePr>
        <p:xfrm>
          <a:off x="1620203" y="6208555"/>
          <a:ext cx="13325552" cy="6583944"/>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cs typeface="AmmanSansPro"/>
                        </a:rPr>
                        <a:t>Introdução</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578064">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p>
                      <a:endParaRPr lang="pt-PT" sz="3600" noProof="0" dirty="0"/>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772147230"/>
              </p:ext>
            </p:extLst>
          </p:nvPr>
        </p:nvGraphicFramePr>
        <p:xfrm>
          <a:off x="1620203" y="22682994"/>
          <a:ext cx="13325552" cy="6336076"/>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cs typeface="AmmanSansPro"/>
                        </a:rPr>
                        <a:t>Metodologia</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330196">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722528702"/>
              </p:ext>
            </p:extLst>
          </p:nvPr>
        </p:nvGraphicFramePr>
        <p:xfrm>
          <a:off x="1620203" y="14176967"/>
          <a:ext cx="13325552" cy="6336076"/>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a:solidFill>
                            <a:srgbClr val="015289"/>
                          </a:solidFill>
                          <a:latin typeface="AmmanSansPro"/>
                          <a:cs typeface="AmmanSansPro"/>
                        </a:rPr>
                        <a:t>Objetivos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330196">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417784266"/>
              </p:ext>
            </p:extLst>
          </p:nvPr>
        </p:nvGraphicFramePr>
        <p:xfrm>
          <a:off x="1620203" y="29875667"/>
          <a:ext cx="13325551" cy="2054803"/>
        </p:xfrm>
        <a:graphic>
          <a:graphicData uri="http://schemas.openxmlformats.org/drawingml/2006/table">
            <a:tbl>
              <a:tblPr firstRow="1" bandRow="1">
                <a:tableStyleId>{2D5ABB26-0587-4C30-8999-92F81FD0307C}</a:tableStyleId>
              </a:tblPr>
              <a:tblGrid>
                <a:gridCol w="2684497">
                  <a:extLst>
                    <a:ext uri="{9D8B030D-6E8A-4147-A177-3AD203B41FA5}">
                      <a16:colId xmlns:a16="http://schemas.microsoft.com/office/drawing/2014/main" val="20000"/>
                    </a:ext>
                  </a:extLst>
                </a:gridCol>
                <a:gridCol w="6199204">
                  <a:extLst>
                    <a:ext uri="{9D8B030D-6E8A-4147-A177-3AD203B41FA5}">
                      <a16:colId xmlns:a16="http://schemas.microsoft.com/office/drawing/2014/main" val="20001"/>
                    </a:ext>
                  </a:extLst>
                </a:gridCol>
                <a:gridCol w="4441850">
                  <a:extLst>
                    <a:ext uri="{9D8B030D-6E8A-4147-A177-3AD203B41FA5}">
                      <a16:colId xmlns:a16="http://schemas.microsoft.com/office/drawing/2014/main" val="20002"/>
                    </a:ext>
                  </a:extLst>
                </a:gridCol>
              </a:tblGrid>
              <a:tr h="548662">
                <a:tc gridSpan="3">
                  <a:txBody>
                    <a:bodyPr/>
                    <a:lstStyle/>
                    <a:p>
                      <a:r>
                        <a:rPr lang="pt-PT" sz="3000" baseline="0" noProof="0" dirty="0">
                          <a:latin typeface="AmmanSansPro"/>
                          <a:cs typeface="AmmanSansPro"/>
                        </a:rPr>
                        <a:t>TÍTULO TABELA</a:t>
                      </a:r>
                    </a:p>
                  </a:txBody>
                  <a:tcPr marL="91436" marR="91436" marT="45722" marB="45722" anchor="ctr">
                    <a:lnB w="6350" cap="flat" cmpd="sng" algn="ctr">
                      <a:no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B w="12700" cap="flat" cmpd="sng" algn="ctr">
                      <a:solidFill>
                        <a:scrgbClr r="0" g="0" b="0"/>
                      </a:solidFill>
                      <a:prstDash val="solid"/>
                      <a:round/>
                      <a:headEnd type="none" w="med" len="med"/>
                      <a:tailEnd type="none" w="med" len="med"/>
                    </a:lnB>
                  </a:tcPr>
                </a:tc>
                <a:tc hMerge="1">
                  <a:txBody>
                    <a:bodyPr/>
                    <a:lstStyle/>
                    <a:p>
                      <a:endParaRPr lang="en-US" dirty="0"/>
                    </a:p>
                  </a:txBody>
                  <a:tcPr>
                    <a:lnL w="12700" cap="flat" cmpd="sng" algn="ctr">
                      <a:solidFill>
                        <a:scrgbClr r="0" g="0" b="0"/>
                      </a:solidFill>
                      <a:prstDash val="solid"/>
                      <a:round/>
                      <a:headEnd type="none" w="med" len="med"/>
                      <a:tailEnd type="none" w="med" len="med"/>
                    </a:lnL>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0"/>
                  </a:ext>
                </a:extLst>
              </a:tr>
              <a:tr h="591705">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600" b="1" i="0" u="none" strike="noStrike" kern="1200" baseline="0" noProof="0">
                          <a:solidFill>
                            <a:schemeClr val="bg1"/>
                          </a:solidFill>
                          <a:latin typeface="AmmanSansPro"/>
                          <a:ea typeface="+mn-ea"/>
                          <a:cs typeface="AmmanSansPro"/>
                        </a:rPr>
                        <a:t>Cabeçalho</a:t>
                      </a:r>
                    </a:p>
                  </a:txBody>
                  <a:tcPr marL="91436" marR="91436" marT="45722" marB="45722" anchor="ctr">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600" b="1" i="0" u="none" strike="noStrike" kern="1200" baseline="0" noProof="0">
                          <a:solidFill>
                            <a:schemeClr val="bg1"/>
                          </a:solidFill>
                          <a:latin typeface="AmmanSansPro"/>
                          <a:ea typeface="+mn-ea"/>
                          <a:cs typeface="AmmanSansPro"/>
                        </a:rPr>
                        <a:t>Cabeçalho</a:t>
                      </a:r>
                      <a:endParaRPr lang="pt-PT" sz="2600" b="1" noProof="0"/>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tc>
                  <a:txBody>
                    <a:bodyPr/>
                    <a:lstStyle/>
                    <a:p>
                      <a:pPr algn="ctr"/>
                      <a:r>
                        <a:rPr lang="pt-PT" sz="2600" b="1" i="0" u="none" strike="noStrike" kern="1200" baseline="0" noProof="0" dirty="0">
                          <a:solidFill>
                            <a:schemeClr val="bg1"/>
                          </a:solidFill>
                          <a:latin typeface="AmmanSansPro"/>
                          <a:ea typeface="+mn-ea"/>
                          <a:cs typeface="AmmanSansPro"/>
                        </a:rPr>
                        <a:t>Cabeçalho</a:t>
                      </a:r>
                      <a:endParaRPr lang="pt-PT" sz="2600" b="1" noProof="0" dirty="0"/>
                    </a:p>
                  </a:txBody>
                  <a:tcPr marL="91436" marR="91436" marT="45722" marB="45722" anchor="ctr">
                    <a:lnL w="12700" cap="flat" cmpd="sng" algn="ctr">
                      <a:solidFill>
                        <a:scrgbClr r="0" g="0" b="0"/>
                      </a:solidFill>
                      <a:prstDash val="solid"/>
                      <a:round/>
                      <a:headEnd type="none" w="med" len="med"/>
                      <a:tailEnd type="none" w="med" len="med"/>
                    </a:lnL>
                    <a:lnT w="635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015289"/>
                    </a:solidFill>
                  </a:tcPr>
                </a:tc>
                <a:extLst>
                  <a:ext uri="{0D108BD9-81ED-4DB2-BD59-A6C34878D82A}">
                    <a16:rowId xmlns:a16="http://schemas.microsoft.com/office/drawing/2014/main" val="10001"/>
                  </a:ext>
                </a:extLst>
              </a:tr>
              <a:tr h="45721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400" b="1" i="0" u="none" strike="noStrike" kern="1200" baseline="0" noProof="0">
                          <a:solidFill>
                            <a:schemeClr val="tx1"/>
                          </a:solidFill>
                          <a:latin typeface="AmmanSansPro"/>
                          <a:ea typeface="+mn-ea"/>
                          <a:cs typeface="AmmanSansPro"/>
                        </a:rPr>
                        <a:t>Ítem 1</a:t>
                      </a:r>
                    </a:p>
                  </a:txBody>
                  <a:tcPr marL="91436" marR="91436" marT="45722" marB="45722" anchor="ctr">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marL="0" marR="0" indent="0" algn="ctr" defTabSz="2057400" rtl="0" eaLnBrk="1" fontAlgn="auto" latinLnBrk="0" hangingPunct="1">
                        <a:lnSpc>
                          <a:spcPct val="100000"/>
                        </a:lnSpc>
                        <a:spcBef>
                          <a:spcPts val="0"/>
                        </a:spcBef>
                        <a:spcAft>
                          <a:spcPts val="0"/>
                        </a:spcAft>
                        <a:buClrTx/>
                        <a:buSzTx/>
                        <a:buFontTx/>
                        <a:buNone/>
                        <a:tabLst/>
                        <a:defRPr/>
                      </a:pPr>
                      <a:r>
                        <a:rPr lang="pt-PT" sz="2400" b="0" i="0" u="none" strike="noStrike" kern="1200" baseline="0" noProof="0">
                          <a:solidFill>
                            <a:schemeClr val="tx1"/>
                          </a:solidFill>
                          <a:latin typeface="AmmanSansPro"/>
                          <a:ea typeface="+mn-ea"/>
                          <a:cs typeface="AmmanSansPro"/>
                        </a:rPr>
                        <a:t>250</a:t>
                      </a:r>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a:solidFill>
                            <a:schemeClr val="tx1"/>
                          </a:solidFill>
                          <a:latin typeface="AmmanSansPro"/>
                          <a:cs typeface="AmmanSansPro"/>
                        </a:rPr>
                        <a:t>150</a:t>
                      </a:r>
                    </a:p>
                  </a:txBody>
                  <a:tcPr marL="91436" marR="91436" marT="45722" marB="45722" anchor="ctr">
                    <a:lnL w="12700" cap="flat" cmpd="sng" algn="ctr">
                      <a:solidFill>
                        <a:scrgbClr r="0" g="0" b="0"/>
                      </a:solidFill>
                      <a:prstDash val="solid"/>
                      <a:round/>
                      <a:headEnd type="none" w="med" len="med"/>
                      <a:tailEnd type="none" w="med" len="med"/>
                    </a:lnL>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2"/>
                  </a:ext>
                </a:extLst>
              </a:tr>
              <a:tr h="457218">
                <a:tc>
                  <a:txBody>
                    <a:bodyPr/>
                    <a:lstStyle/>
                    <a:p>
                      <a:pPr marL="0" marR="0" indent="0" algn="l" defTabSz="2057400" rtl="0" eaLnBrk="1" fontAlgn="auto" latinLnBrk="0" hangingPunct="1">
                        <a:lnSpc>
                          <a:spcPct val="100000"/>
                        </a:lnSpc>
                        <a:spcBef>
                          <a:spcPts val="0"/>
                        </a:spcBef>
                        <a:spcAft>
                          <a:spcPts val="0"/>
                        </a:spcAft>
                        <a:buClrTx/>
                        <a:buSzTx/>
                        <a:buFontTx/>
                        <a:buNone/>
                        <a:tabLst/>
                        <a:defRPr/>
                      </a:pPr>
                      <a:r>
                        <a:rPr lang="pt-PT" sz="2400" b="1" i="0" u="none" strike="noStrike" kern="1200" baseline="0" noProof="0">
                          <a:solidFill>
                            <a:schemeClr val="tx1"/>
                          </a:solidFill>
                          <a:latin typeface="AmmanSansPro"/>
                          <a:ea typeface="+mn-ea"/>
                          <a:cs typeface="AmmanSansPro"/>
                        </a:rPr>
                        <a:t>Ítem 2</a:t>
                      </a:r>
                    </a:p>
                  </a:txBody>
                  <a:tcPr marL="91436" marR="91436" marT="45722" marB="45722" anchor="ctr">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a:solidFill>
                            <a:schemeClr val="tx1"/>
                          </a:solidFill>
                          <a:latin typeface="AmmanSansPro"/>
                          <a:cs typeface="AmmanSansPro"/>
                        </a:rPr>
                        <a:t>130</a:t>
                      </a:r>
                    </a:p>
                  </a:txBody>
                  <a:tcPr marL="91436" marR="91436" marT="45722" marB="45722"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tc>
                  <a:txBody>
                    <a:bodyPr/>
                    <a:lstStyle/>
                    <a:p>
                      <a:pPr algn="ctr"/>
                      <a:r>
                        <a:rPr lang="pt-PT" sz="2400" baseline="0" noProof="0" dirty="0">
                          <a:solidFill>
                            <a:schemeClr val="tx1"/>
                          </a:solidFill>
                          <a:latin typeface="AmmanSansPro"/>
                          <a:cs typeface="AmmanSansPro"/>
                        </a:rPr>
                        <a:t>210</a:t>
                      </a:r>
                    </a:p>
                  </a:txBody>
                  <a:tcPr marL="91436" marR="91436" marT="45722" marB="45722" anchor="ctr">
                    <a:lnL w="12700" cap="flat" cmpd="sng" algn="ctr">
                      <a:solidFill>
                        <a:scrgbClr r="0" g="0" b="0"/>
                      </a:solidFill>
                      <a:prstDash val="solid"/>
                      <a:round/>
                      <a:headEnd type="none" w="med" len="med"/>
                      <a:tailEnd type="none" w="med" len="med"/>
                    </a:lnL>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1463649117"/>
              </p:ext>
            </p:extLst>
          </p:nvPr>
        </p:nvGraphicFramePr>
        <p:xfrm>
          <a:off x="16909519" y="6208555"/>
          <a:ext cx="13325552" cy="6583944"/>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cs typeface="AmmanSansPro"/>
                        </a:rPr>
                        <a:t>Resultados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578064">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p>
                      <a:endParaRPr lang="pt-PT" sz="3600" noProof="0" dirty="0"/>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07065532"/>
              </p:ext>
            </p:extLst>
          </p:nvPr>
        </p:nvGraphicFramePr>
        <p:xfrm>
          <a:off x="16909519" y="14193438"/>
          <a:ext cx="13325552" cy="6583944"/>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cs typeface="AmmanSansPro"/>
                        </a:rPr>
                        <a:t>Discussão</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578064">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p>
                      <a:endParaRPr lang="pt-PT" sz="3600" noProof="0" dirty="0"/>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198794365"/>
              </p:ext>
            </p:extLst>
          </p:nvPr>
        </p:nvGraphicFramePr>
        <p:xfrm>
          <a:off x="16909519" y="22686331"/>
          <a:ext cx="13325552" cy="6583944"/>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cs typeface="AmmanSansPro"/>
                        </a:rPr>
                        <a:t>Conclusões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578064">
                <a:tc>
                  <a:txBody>
                    <a:bodyPr/>
                    <a:lstStyle/>
                    <a:p>
                      <a:pPr marL="0" indent="0">
                        <a:buNone/>
                      </a:pP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volorpori</a:t>
                      </a:r>
                      <a:r>
                        <a:rPr lang="pt-PT" sz="3600" noProof="0" dirty="0">
                          <a:latin typeface="AmmanSansPro"/>
                          <a:cs typeface="AmmanSansPro"/>
                        </a:rPr>
                        <a:t> </a:t>
                      </a:r>
                      <a:r>
                        <a:rPr lang="pt-PT" sz="3600" noProof="0" dirty="0" err="1">
                          <a:latin typeface="AmmanSansPro"/>
                          <a:cs typeface="AmmanSansPro"/>
                        </a:rPr>
                        <a:t>beatum</a:t>
                      </a:r>
                      <a:r>
                        <a:rPr lang="pt-PT" sz="3600" noProof="0" dirty="0">
                          <a:latin typeface="AmmanSansPro"/>
                          <a:cs typeface="AmmanSansPro"/>
                        </a:rPr>
                        <a:t> </a:t>
                      </a:r>
                      <a:r>
                        <a:rPr lang="pt-PT" sz="3600" noProof="0" dirty="0" err="1">
                          <a:latin typeface="AmmanSansPro"/>
                          <a:cs typeface="AmmanSansPro"/>
                        </a:rPr>
                        <a:t>eost</a:t>
                      </a:r>
                      <a:r>
                        <a:rPr lang="pt-PT" sz="3600" noProof="0" dirty="0">
                          <a:latin typeface="AmmanSansPro"/>
                          <a:cs typeface="AmmanSansPro"/>
                        </a:rPr>
                        <a:t> </a:t>
                      </a:r>
                      <a:r>
                        <a:rPr lang="pt-PT" sz="3600" noProof="0" dirty="0" err="1">
                          <a:latin typeface="AmmanSansPro"/>
                          <a:cs typeface="AmmanSansPro"/>
                        </a:rPr>
                        <a:t>volenih</a:t>
                      </a:r>
                      <a:r>
                        <a:rPr lang="pt-PT" sz="3600" noProof="0" dirty="0">
                          <a:latin typeface="AmmanSansPro"/>
                          <a:cs typeface="AmmanSansPro"/>
                        </a:rPr>
                        <a:t> </a:t>
                      </a:r>
                      <a:r>
                        <a:rPr lang="pt-PT" sz="3600" noProof="0" dirty="0" err="1">
                          <a:latin typeface="AmmanSansPro"/>
                          <a:cs typeface="AmmanSansPro"/>
                        </a:rPr>
                        <a:t>ilitior</a:t>
                      </a:r>
                      <a:r>
                        <a:rPr lang="pt-PT" sz="3600" noProof="0" dirty="0">
                          <a:latin typeface="AmmanSansPro"/>
                          <a:cs typeface="AmmanSansPro"/>
                        </a:rPr>
                        <a:t> </a:t>
                      </a:r>
                      <a:r>
                        <a:rPr lang="pt-PT" sz="3600" noProof="0" dirty="0" err="1">
                          <a:latin typeface="AmmanSansPro"/>
                          <a:cs typeface="AmmanSansPro"/>
                        </a:rPr>
                        <a:t>ibusdae</a:t>
                      </a:r>
                      <a:r>
                        <a:rPr lang="pt-PT" sz="3600" noProof="0" dirty="0">
                          <a:latin typeface="AmmanSansPro"/>
                          <a:cs typeface="AmmanSansPro"/>
                        </a:rPr>
                        <a:t> </a:t>
                      </a:r>
                      <a:r>
                        <a:rPr lang="pt-PT" sz="3600" noProof="0" dirty="0" err="1">
                          <a:latin typeface="AmmanSansPro"/>
                          <a:cs typeface="AmmanSansPro"/>
                        </a:rPr>
                        <a:t>destiis</a:t>
                      </a:r>
                      <a:r>
                        <a:rPr lang="pt-PT" sz="3600" noProof="0" dirty="0">
                          <a:latin typeface="AmmanSansPro"/>
                          <a:cs typeface="AmmanSansPro"/>
                        </a:rPr>
                        <a:t> ut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consed</a:t>
                      </a:r>
                      <a:r>
                        <a:rPr lang="pt-PT" sz="3600" noProof="0" dirty="0">
                          <a:latin typeface="AmmanSansPro"/>
                          <a:cs typeface="AmmanSansPro"/>
                        </a:rPr>
                        <a:t> quis </a:t>
                      </a:r>
                      <a:r>
                        <a:rPr lang="pt-PT" sz="3600" noProof="0" dirty="0" err="1">
                          <a:latin typeface="AmmanSansPro"/>
                          <a:cs typeface="AmmanSansPro"/>
                        </a:rPr>
                        <a:t>etur</a:t>
                      </a:r>
                      <a:r>
                        <a:rPr lang="pt-PT" sz="3600" noProof="0" dirty="0">
                          <a:latin typeface="AmmanSansPro"/>
                          <a:cs typeface="AmmanSansPro"/>
                        </a:rPr>
                        <a:t>?</a:t>
                      </a:r>
                    </a:p>
                    <a:p>
                      <a:pPr marL="0" indent="0">
                        <a:buNone/>
                      </a:pPr>
                      <a:r>
                        <a:rPr lang="pt-PT" sz="3600" noProof="0" dirty="0" err="1">
                          <a:latin typeface="AmmanSansPro"/>
                          <a:cs typeface="AmmanSansPro"/>
                        </a:rPr>
                        <a:t>Poribus</a:t>
                      </a:r>
                      <a:r>
                        <a:rPr lang="pt-PT" sz="3600" noProof="0" dirty="0">
                          <a:latin typeface="AmmanSansPro"/>
                          <a:cs typeface="AmmanSansPro"/>
                        </a:rPr>
                        <a:t> </a:t>
                      </a:r>
                      <a:r>
                        <a:rPr lang="pt-PT" sz="3600" noProof="0" dirty="0" err="1">
                          <a:latin typeface="AmmanSansPro"/>
                          <a:cs typeface="AmmanSansPro"/>
                        </a:rPr>
                        <a:t>coribus</a:t>
                      </a:r>
                      <a:r>
                        <a:rPr lang="pt-PT" sz="3600" noProof="0" dirty="0">
                          <a:latin typeface="AmmanSansPro"/>
                          <a:cs typeface="AmmanSansPro"/>
                        </a:rPr>
                        <a:t> </a:t>
                      </a:r>
                      <a:r>
                        <a:rPr lang="pt-PT" sz="3600" noProof="0" dirty="0" err="1">
                          <a:latin typeface="AmmanSansPro"/>
                          <a:cs typeface="AmmanSansPro"/>
                        </a:rPr>
                        <a:t>molore</a:t>
                      </a:r>
                      <a:r>
                        <a:rPr lang="pt-PT" sz="3600" noProof="0" dirty="0">
                          <a:latin typeface="AmmanSansPro"/>
                          <a:cs typeface="AmmanSansPro"/>
                        </a:rPr>
                        <a:t> non cus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velecto</a:t>
                      </a:r>
                      <a:r>
                        <a:rPr lang="pt-PT" sz="3600" noProof="0" dirty="0">
                          <a:latin typeface="AmmanSansPro"/>
                          <a:cs typeface="AmmanSansPro"/>
                        </a:rPr>
                        <a:t> </a:t>
                      </a:r>
                      <a:r>
                        <a:rPr lang="pt-PT" sz="3600" noProof="0" dirty="0" err="1">
                          <a:latin typeface="AmmanSansPro"/>
                          <a:cs typeface="AmmanSansPro"/>
                        </a:rPr>
                        <a:t>od</a:t>
                      </a:r>
                      <a:r>
                        <a:rPr lang="pt-PT" sz="3600" noProof="0" dirty="0">
                          <a:latin typeface="AmmanSansPro"/>
                          <a:cs typeface="AmmanSansPro"/>
                        </a:rPr>
                        <a:t> </a:t>
                      </a:r>
                      <a:r>
                        <a:rPr lang="pt-PT" sz="3600" noProof="0" dirty="0" err="1">
                          <a:latin typeface="AmmanSansPro"/>
                          <a:cs typeface="AmmanSansPro"/>
                        </a:rPr>
                        <a:t>maximinihit</a:t>
                      </a:r>
                      <a:r>
                        <a:rPr lang="pt-PT" sz="3600" noProof="0" dirty="0">
                          <a:latin typeface="AmmanSansPro"/>
                          <a:cs typeface="AmmanSansPro"/>
                        </a:rPr>
                        <a:t>, tem </a:t>
                      </a:r>
                      <a:r>
                        <a:rPr lang="pt-PT" sz="3600" noProof="0" dirty="0" err="1">
                          <a:latin typeface="AmmanSansPro"/>
                          <a:cs typeface="AmmanSansPro"/>
                        </a:rPr>
                        <a:t>volupta</a:t>
                      </a:r>
                      <a:r>
                        <a:rPr lang="pt-PT" sz="3600" noProof="0" dirty="0">
                          <a:latin typeface="AmmanSansPro"/>
                          <a:cs typeface="AmmanSansPro"/>
                        </a:rPr>
                        <a:t> </a:t>
                      </a:r>
                      <a:r>
                        <a:rPr lang="pt-PT" sz="3600" noProof="0" dirty="0" err="1">
                          <a:latin typeface="AmmanSansPro"/>
                          <a:cs typeface="AmmanSansPro"/>
                        </a:rPr>
                        <a:t>ssimaio</a:t>
                      </a:r>
                      <a:r>
                        <a:rPr lang="pt-PT" sz="3600" noProof="0" dirty="0">
                          <a:latin typeface="AmmanSansPro"/>
                          <a:cs typeface="AmmanSansPro"/>
                        </a:rPr>
                        <a:t>. </a:t>
                      </a:r>
                      <a:r>
                        <a:rPr lang="pt-PT" sz="3600" noProof="0" dirty="0" err="1">
                          <a:latin typeface="AmmanSansPro"/>
                          <a:cs typeface="AmmanSansPro"/>
                        </a:rPr>
                        <a:t>Ipid</a:t>
                      </a:r>
                      <a:r>
                        <a:rPr lang="pt-PT" sz="3600" noProof="0" dirty="0">
                          <a:latin typeface="AmmanSansPro"/>
                          <a:cs typeface="AmmanSansPro"/>
                        </a:rPr>
                        <a:t> </a:t>
                      </a:r>
                      <a:r>
                        <a:rPr lang="pt-PT" sz="3600" noProof="0" dirty="0" err="1">
                          <a:latin typeface="AmmanSansPro"/>
                          <a:cs typeface="AmmanSansPro"/>
                        </a:rPr>
                        <a:t>eos</a:t>
                      </a:r>
                      <a:r>
                        <a:rPr lang="pt-PT" sz="3600" noProof="0" dirty="0">
                          <a:latin typeface="AmmanSansPro"/>
                          <a:cs typeface="AmmanSansPro"/>
                        </a:rPr>
                        <a:t> </a:t>
                      </a:r>
                      <a:r>
                        <a:rPr lang="pt-PT" sz="3600" noProof="0" dirty="0" err="1">
                          <a:latin typeface="AmmanSansPro"/>
                          <a:cs typeface="AmmanSansPro"/>
                        </a:rPr>
                        <a:t>es</a:t>
                      </a:r>
                      <a:r>
                        <a:rPr lang="pt-PT" sz="3600" noProof="0" dirty="0">
                          <a:latin typeface="AmmanSansPro"/>
                          <a:cs typeface="AmmanSansPro"/>
                        </a:rPr>
                        <a:t> </a:t>
                      </a:r>
                      <a:r>
                        <a:rPr lang="pt-PT" sz="3600" noProof="0" dirty="0" err="1">
                          <a:latin typeface="AmmanSansPro"/>
                          <a:cs typeface="AmmanSansPro"/>
                        </a:rPr>
                        <a:t>susdaep</a:t>
                      </a:r>
                      <a:r>
                        <a:rPr lang="pt-PT" sz="3600" noProof="0" dirty="0">
                          <a:latin typeface="AmmanSansPro"/>
                          <a:cs typeface="AmmanSansPro"/>
                        </a:rPr>
                        <a:t> </a:t>
                      </a:r>
                      <a:r>
                        <a:rPr lang="pt-PT" sz="3600" noProof="0" dirty="0" err="1">
                          <a:latin typeface="AmmanSansPro"/>
                          <a:cs typeface="AmmanSansPro"/>
                        </a:rPr>
                        <a:t>eruptam</a:t>
                      </a:r>
                      <a:r>
                        <a:rPr lang="pt-PT" sz="3600" noProof="0" dirty="0">
                          <a:latin typeface="AmmanSansPro"/>
                          <a:cs typeface="AmmanSansPro"/>
                        </a:rPr>
                        <a:t> </a:t>
                      </a:r>
                      <a:r>
                        <a:rPr lang="pt-PT" sz="3600" noProof="0" dirty="0" err="1">
                          <a:latin typeface="AmmanSansPro"/>
                          <a:cs typeface="AmmanSansPro"/>
                        </a:rPr>
                        <a:t>faccabo</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que </a:t>
                      </a:r>
                      <a:r>
                        <a:rPr lang="pt-PT" sz="3600" noProof="0" dirty="0" err="1">
                          <a:latin typeface="AmmanSansPro"/>
                          <a:cs typeface="AmmanSansPro"/>
                        </a:rPr>
                        <a:t>aut</a:t>
                      </a:r>
                      <a:r>
                        <a:rPr lang="pt-PT" sz="3600" noProof="0" dirty="0">
                          <a:latin typeface="AmmanSansPro"/>
                          <a:cs typeface="AmmanSansPro"/>
                        </a:rPr>
                        <a:t> </a:t>
                      </a:r>
                      <a:r>
                        <a:rPr lang="pt-PT" sz="3600" noProof="0" dirty="0" err="1">
                          <a:latin typeface="AmmanSansPro"/>
                          <a:cs typeface="AmmanSansPro"/>
                        </a:rPr>
                        <a:t>laborep</a:t>
                      </a:r>
                      <a:r>
                        <a:rPr lang="pt-PT" sz="3600" noProof="0" dirty="0">
                          <a:latin typeface="AmmanSansPro"/>
                          <a:cs typeface="AmmanSansPro"/>
                        </a:rPr>
                        <a:t> </a:t>
                      </a:r>
                      <a:r>
                        <a:rPr lang="pt-PT" sz="3600" noProof="0" dirty="0" err="1">
                          <a:latin typeface="AmmanSansPro"/>
                          <a:cs typeface="AmmanSansPro"/>
                        </a:rPr>
                        <a:t>erferitatis</a:t>
                      </a:r>
                      <a:r>
                        <a:rPr lang="pt-PT" sz="3600" noProof="0" dirty="0">
                          <a:latin typeface="AmmanSansPro"/>
                          <a:cs typeface="AmmanSansPro"/>
                        </a:rPr>
                        <a:t> maio </a:t>
                      </a:r>
                      <a:r>
                        <a:rPr lang="pt-PT" sz="3600" noProof="0" dirty="0" err="1">
                          <a:latin typeface="AmmanSansPro"/>
                          <a:cs typeface="AmmanSansPro"/>
                        </a:rPr>
                        <a:t>officia</a:t>
                      </a:r>
                      <a:r>
                        <a:rPr lang="pt-PT" sz="3600" noProof="0" dirty="0">
                          <a:latin typeface="AmmanSansPro"/>
                          <a:cs typeface="AmmanSansPro"/>
                        </a:rPr>
                        <a:t> cor </a:t>
                      </a:r>
                      <a:r>
                        <a:rPr lang="pt-PT" sz="3600" noProof="0" dirty="0" err="1">
                          <a:latin typeface="AmmanSansPro"/>
                          <a:cs typeface="AmmanSansPro"/>
                        </a:rPr>
                        <a:t>re</a:t>
                      </a:r>
                      <a:r>
                        <a:rPr lang="pt-PT" sz="3600" noProof="0" dirty="0">
                          <a:latin typeface="AmmanSansPro"/>
                          <a:cs typeface="AmmanSansPro"/>
                        </a:rPr>
                        <a:t> </a:t>
                      </a:r>
                      <a:r>
                        <a:rPr lang="pt-PT" sz="3600" noProof="0" dirty="0" err="1">
                          <a:latin typeface="AmmanSansPro"/>
                          <a:cs typeface="AmmanSansPro"/>
                        </a:rPr>
                        <a:t>nobit</a:t>
                      </a:r>
                      <a:r>
                        <a:rPr lang="pt-PT" sz="3600" noProof="0" dirty="0">
                          <a:latin typeface="AmmanSansPro"/>
                          <a:cs typeface="AmmanSansPro"/>
                        </a:rPr>
                        <a:t> </a:t>
                      </a:r>
                      <a:r>
                        <a:rPr lang="pt-PT" sz="3600" noProof="0" dirty="0" err="1">
                          <a:latin typeface="AmmanSansPro"/>
                          <a:cs typeface="AmmanSansPro"/>
                        </a:rPr>
                        <a:t>prendel</a:t>
                      </a:r>
                      <a:r>
                        <a:rPr lang="pt-PT" sz="3600" noProof="0" dirty="0">
                          <a:latin typeface="AmmanSansPro"/>
                          <a:cs typeface="AmmanSansPro"/>
                        </a:rPr>
                        <a:t> </a:t>
                      </a:r>
                      <a:r>
                        <a:rPr lang="pt-PT" sz="3600" noProof="0" dirty="0" err="1">
                          <a:latin typeface="AmmanSansPro"/>
                          <a:cs typeface="AmmanSansPro"/>
                        </a:rPr>
                        <a:t>estinctiis</a:t>
                      </a:r>
                      <a:r>
                        <a:rPr lang="pt-PT" sz="3600" noProof="0" dirty="0">
                          <a:latin typeface="AmmanSansPro"/>
                          <a:cs typeface="AmmanSansPro"/>
                        </a:rPr>
                        <a:t> de </a:t>
                      </a:r>
                      <a:r>
                        <a:rPr lang="pt-PT" sz="3600" noProof="0" dirty="0" err="1">
                          <a:latin typeface="AmmanSansPro"/>
                          <a:cs typeface="AmmanSansPro"/>
                        </a:rPr>
                        <a:t>essequam</a:t>
                      </a:r>
                      <a:r>
                        <a:rPr lang="pt-PT" sz="3600" noProof="0" dirty="0">
                          <a:latin typeface="AmmanSansPro"/>
                          <a:cs typeface="AmmanSansPro"/>
                        </a:rPr>
                        <a:t> </a:t>
                      </a:r>
                      <a:r>
                        <a:rPr lang="pt-PT" sz="3600" noProof="0" dirty="0" err="1">
                          <a:latin typeface="AmmanSansPro"/>
                          <a:cs typeface="AmmanSansPro"/>
                        </a:rPr>
                        <a:t>autes</a:t>
                      </a:r>
                      <a:r>
                        <a:rPr lang="pt-PT" sz="3600" noProof="0" dirty="0">
                          <a:latin typeface="AmmanSansPro"/>
                          <a:cs typeface="AmmanSansPro"/>
                        </a:rPr>
                        <a:t> </a:t>
                      </a:r>
                      <a:r>
                        <a:rPr lang="pt-PT" sz="3600" noProof="0" dirty="0" err="1">
                          <a:latin typeface="AmmanSansPro"/>
                          <a:cs typeface="AmmanSansPro"/>
                        </a:rPr>
                        <a:t>digentio</a:t>
                      </a:r>
                      <a:r>
                        <a:rPr lang="pt-PT" sz="3600" noProof="0" dirty="0">
                          <a:latin typeface="AmmanSansPro"/>
                          <a:cs typeface="AmmanSansPro"/>
                        </a:rPr>
                        <a:t> </a:t>
                      </a:r>
                      <a:r>
                        <a:rPr lang="pt-PT" sz="3600" noProof="0" dirty="0" err="1">
                          <a:latin typeface="AmmanSansPro"/>
                          <a:cs typeface="AmmanSansPro"/>
                        </a:rPr>
                        <a:t>minum</a:t>
                      </a:r>
                      <a:r>
                        <a:rPr lang="pt-PT" sz="3600" noProof="0" dirty="0">
                          <a:latin typeface="AmmanSansPro"/>
                          <a:cs typeface="AmmanSansPro"/>
                        </a:rPr>
                        <a:t> </a:t>
                      </a:r>
                      <a:r>
                        <a:rPr lang="pt-PT" sz="3600" noProof="0" dirty="0" err="1">
                          <a:latin typeface="AmmanSansPro"/>
                          <a:cs typeface="AmmanSansPro"/>
                        </a:rPr>
                        <a:t>facienim</a:t>
                      </a:r>
                      <a:r>
                        <a:rPr lang="pt-PT" sz="3600" noProof="0" dirty="0">
                          <a:latin typeface="AmmanSansPro"/>
                          <a:cs typeface="AmmanSansPro"/>
                        </a:rPr>
                        <a:t> que labore </a:t>
                      </a:r>
                      <a:r>
                        <a:rPr lang="pt-PT" sz="3600" noProof="0" dirty="0" err="1">
                          <a:latin typeface="AmmanSansPro"/>
                          <a:cs typeface="AmmanSansPro"/>
                        </a:rPr>
                        <a:t>dis</a:t>
                      </a:r>
                      <a:r>
                        <a:rPr lang="pt-PT" sz="3600" noProof="0" dirty="0">
                          <a:latin typeface="AmmanSansPro"/>
                          <a:cs typeface="AmmanSansPro"/>
                        </a:rPr>
                        <a:t> </a:t>
                      </a:r>
                      <a:r>
                        <a:rPr lang="pt-PT" sz="3600" noProof="0" dirty="0" err="1">
                          <a:latin typeface="AmmanSansPro"/>
                          <a:cs typeface="AmmanSansPro"/>
                        </a:rPr>
                        <a:t>cumquos</a:t>
                      </a:r>
                      <a:r>
                        <a:rPr lang="pt-PT" sz="3600" noProof="0" dirty="0">
                          <a:latin typeface="AmmanSansPro"/>
                          <a:cs typeface="AmmanSansPro"/>
                        </a:rPr>
                        <a:t> </a:t>
                      </a:r>
                      <a:r>
                        <a:rPr lang="pt-PT" sz="3600" noProof="0" dirty="0" err="1">
                          <a:latin typeface="AmmanSansPro"/>
                          <a:cs typeface="AmmanSansPro"/>
                        </a:rPr>
                        <a:t>aces</a:t>
                      </a:r>
                      <a:r>
                        <a:rPr lang="pt-PT" sz="3600" noProof="0" dirty="0">
                          <a:latin typeface="AmmanSansPro"/>
                          <a:cs typeface="AmmanSansPro"/>
                        </a:rPr>
                        <a:t> </a:t>
                      </a:r>
                      <a:r>
                        <a:rPr lang="pt-PT" sz="3600" noProof="0" dirty="0" err="1">
                          <a:latin typeface="AmmanSansPro"/>
                          <a:cs typeface="AmmanSansPro"/>
                        </a:rPr>
                        <a:t>nitatas</a:t>
                      </a:r>
                      <a:r>
                        <a:rPr lang="pt-PT" sz="3600" noProof="0" dirty="0">
                          <a:latin typeface="AmmanSansPro"/>
                          <a:cs typeface="AmmanSansPro"/>
                        </a:rPr>
                        <a:t> </a:t>
                      </a:r>
                      <a:r>
                        <a:rPr lang="pt-PT" sz="3600" noProof="0" dirty="0" err="1">
                          <a:latin typeface="AmmanSansPro"/>
                          <a:cs typeface="AmmanSansPro"/>
                        </a:rPr>
                        <a:t>ipis</a:t>
                      </a:r>
                      <a:r>
                        <a:rPr lang="pt-PT" sz="3600" noProof="0" dirty="0">
                          <a:latin typeface="AmmanSansPro"/>
                          <a:cs typeface="AmmanSansPro"/>
                        </a:rPr>
                        <a:t> atis </a:t>
                      </a:r>
                      <a:r>
                        <a:rPr lang="pt-PT" sz="3600" noProof="0" dirty="0" err="1">
                          <a:latin typeface="AmmanSansPro"/>
                          <a:cs typeface="AmmanSansPro"/>
                        </a:rPr>
                        <a:t>dolumquis</a:t>
                      </a:r>
                      <a:r>
                        <a:rPr lang="pt-PT" sz="3600" noProof="0" dirty="0">
                          <a:latin typeface="AmmanSansPro"/>
                          <a:cs typeface="AmmanSansPro"/>
                        </a:rPr>
                        <a:t> </a:t>
                      </a:r>
                      <a:r>
                        <a:rPr lang="pt-PT" sz="3600" noProof="0" dirty="0" err="1">
                          <a:latin typeface="AmmanSansPro"/>
                          <a:cs typeface="AmmanSansPro"/>
                        </a:rPr>
                        <a:t>pedigni</a:t>
                      </a:r>
                      <a:r>
                        <a:rPr lang="pt-PT" sz="3600" noProof="0" dirty="0">
                          <a:latin typeface="AmmanSansPro"/>
                          <a:cs typeface="AmmanSansPro"/>
                        </a:rPr>
                        <a:t> </a:t>
                      </a:r>
                      <a:r>
                        <a:rPr lang="pt-PT" sz="3600" noProof="0" dirty="0" err="1">
                          <a:latin typeface="AmmanSansPro"/>
                          <a:cs typeface="AmmanSansPro"/>
                        </a:rPr>
                        <a:t>musam</a:t>
                      </a:r>
                      <a:r>
                        <a:rPr lang="pt-PT" sz="3600" noProof="0" dirty="0">
                          <a:latin typeface="AmmanSansPro"/>
                          <a:cs typeface="AmmanSansPro"/>
                        </a:rPr>
                        <a:t>, que plique </a:t>
                      </a:r>
                      <a:r>
                        <a:rPr lang="pt-PT" sz="3600" noProof="0" dirty="0" err="1">
                          <a:latin typeface="AmmanSansPro"/>
                          <a:cs typeface="AmmanSansPro"/>
                        </a:rPr>
                        <a:t>pellaturem</a:t>
                      </a:r>
                      <a:r>
                        <a:rPr lang="pt-PT" sz="3600" noProof="0" dirty="0">
                          <a:latin typeface="AmmanSansPro"/>
                          <a:cs typeface="AmmanSansPro"/>
                        </a:rPr>
                        <a:t> ut fugia </a:t>
                      </a:r>
                      <a:r>
                        <a:rPr lang="pt-PT" sz="3600" noProof="0" dirty="0" err="1">
                          <a:latin typeface="AmmanSansPro"/>
                          <a:cs typeface="AmmanSansPro"/>
                        </a:rPr>
                        <a:t>sunt</a:t>
                      </a:r>
                      <a:r>
                        <a:rPr lang="pt-PT" sz="3600" noProof="0" dirty="0">
                          <a:latin typeface="AmmanSansPro"/>
                          <a:cs typeface="AmmanSansPro"/>
                        </a:rPr>
                        <a:t> que nis </a:t>
                      </a:r>
                      <a:r>
                        <a:rPr lang="pt-PT" sz="3600" noProof="0" dirty="0" err="1">
                          <a:latin typeface="AmmanSansPro"/>
                          <a:cs typeface="AmmanSansPro"/>
                        </a:rPr>
                        <a:t>quam</a:t>
                      </a:r>
                      <a:r>
                        <a:rPr lang="pt-PT" sz="3600" noProof="0" dirty="0">
                          <a:latin typeface="AmmanSansPro"/>
                          <a:cs typeface="AmmanSansPro"/>
                        </a:rPr>
                        <a:t>, quo </a:t>
                      </a:r>
                      <a:r>
                        <a:rPr lang="pt-PT" sz="3600" noProof="0" dirty="0" err="1">
                          <a:latin typeface="AmmanSansPro"/>
                          <a:cs typeface="AmmanSansPro"/>
                        </a:rPr>
                        <a:t>cuptatistiis</a:t>
                      </a:r>
                      <a:r>
                        <a:rPr lang="pt-PT" sz="3600" noProof="0" dirty="0">
                          <a:latin typeface="AmmanSansPro"/>
                          <a:cs typeface="AmmanSansPro"/>
                        </a:rPr>
                        <a:t> </a:t>
                      </a:r>
                      <a:r>
                        <a:rPr lang="pt-PT" sz="3600" noProof="0" dirty="0" err="1">
                          <a:latin typeface="AmmanSansPro"/>
                          <a:cs typeface="AmmanSansPro"/>
                        </a:rPr>
                        <a:t>et</a:t>
                      </a:r>
                      <a:r>
                        <a:rPr lang="pt-PT" sz="3600" noProof="0" dirty="0">
                          <a:latin typeface="AmmanSansPro"/>
                          <a:cs typeface="AmmanSansPro"/>
                        </a:rPr>
                        <a:t> </a:t>
                      </a:r>
                      <a:r>
                        <a:rPr lang="pt-PT" sz="3600" noProof="0" dirty="0" err="1">
                          <a:latin typeface="AmmanSansPro"/>
                          <a:cs typeface="AmmanSansPro"/>
                        </a:rPr>
                        <a:t>escit</a:t>
                      </a:r>
                      <a:r>
                        <a:rPr lang="pt-PT" sz="3600" noProof="0" dirty="0">
                          <a:latin typeface="AmmanSansPro"/>
                          <a:cs typeface="AmmanSansPro"/>
                        </a:rPr>
                        <a:t> </a:t>
                      </a:r>
                      <a:r>
                        <a:rPr lang="pt-PT" sz="3600" noProof="0" dirty="0" err="1">
                          <a:latin typeface="AmmanSansPro"/>
                          <a:cs typeface="AmmanSansPro"/>
                        </a:rPr>
                        <a:t>offictus</a:t>
                      </a:r>
                      <a:r>
                        <a:rPr lang="pt-PT" sz="3600" noProof="0" dirty="0">
                          <a:latin typeface="AmmanSansPro"/>
                          <a:cs typeface="AmmanSansPro"/>
                        </a:rPr>
                        <a:t> perrum </a:t>
                      </a:r>
                      <a:r>
                        <a:rPr lang="pt-PT" sz="3600" noProof="0" dirty="0" err="1">
                          <a:latin typeface="AmmanSansPro"/>
                          <a:cs typeface="AmmanSansPro"/>
                        </a:rPr>
                        <a:t>laudia</a:t>
                      </a:r>
                      <a:r>
                        <a:rPr lang="pt-PT" sz="3600" noProof="0" dirty="0">
                          <a:latin typeface="AmmanSansPro"/>
                          <a:cs typeface="AmmanSansPro"/>
                        </a:rPr>
                        <a:t> cum </a:t>
                      </a:r>
                      <a:r>
                        <a:rPr lang="pt-PT" sz="3600" noProof="0" dirty="0" err="1">
                          <a:latin typeface="AmmanSansPro"/>
                          <a:cs typeface="AmmanSansPro"/>
                        </a:rPr>
                        <a:t>fugitat</a:t>
                      </a:r>
                      <a:r>
                        <a:rPr lang="pt-PT" sz="3600" noProof="0" dirty="0">
                          <a:latin typeface="AmmanSansPro"/>
                          <a:cs typeface="AmmanSansPro"/>
                        </a:rPr>
                        <a:t> </a:t>
                      </a:r>
                    </a:p>
                    <a:p>
                      <a:endParaRPr lang="pt-PT" sz="3600" noProof="0" dirty="0"/>
                    </a:p>
                  </a:txBody>
                  <a:tcPr marL="91436" marR="91436" marT="45722" marB="45722"/>
                </a:tc>
                <a:extLst>
                  <a:ext uri="{0D108BD9-81ED-4DB2-BD59-A6C34878D82A}">
                    <a16:rowId xmlns:a16="http://schemas.microsoft.com/office/drawing/2014/main" val="10001"/>
                  </a:ext>
                </a:extLst>
              </a:tr>
            </a:tbl>
          </a:graphicData>
        </a:graphic>
      </p:graphicFrame>
      <p:graphicFrame>
        <p:nvGraphicFramePr>
          <p:cNvPr id="14" name="Table 19"/>
          <p:cNvGraphicFramePr>
            <a:graphicFrameLocks noGrp="1"/>
          </p:cNvGraphicFramePr>
          <p:nvPr>
            <p:extLst>
              <p:ext uri="{D42A27DB-BD31-4B8C-83A1-F6EECF244321}">
                <p14:modId xmlns:p14="http://schemas.microsoft.com/office/powerpoint/2010/main" val="1965634487"/>
              </p:ext>
            </p:extLst>
          </p:nvPr>
        </p:nvGraphicFramePr>
        <p:xfrm>
          <a:off x="16904264" y="31150442"/>
          <a:ext cx="13325552" cy="6583944"/>
        </p:xfrm>
        <a:graphic>
          <a:graphicData uri="http://schemas.openxmlformats.org/drawingml/2006/table">
            <a:tbl>
              <a:tblPr firstRow="1" bandRow="1">
                <a:tableStyleId>{2D5ABB26-0587-4C30-8999-92F81FD0307C}</a:tableStyleId>
              </a:tblPr>
              <a:tblGrid>
                <a:gridCol w="13325552">
                  <a:extLst>
                    <a:ext uri="{9D8B030D-6E8A-4147-A177-3AD203B41FA5}">
                      <a16:colId xmlns:a16="http://schemas.microsoft.com/office/drawing/2014/main" val="20000"/>
                    </a:ext>
                  </a:extLst>
                </a:gridCol>
              </a:tblGrid>
              <a:tr h="1005880">
                <a:tc>
                  <a:txBody>
                    <a:bodyPr/>
                    <a:lstStyle/>
                    <a:p>
                      <a:r>
                        <a:rPr lang="pt-PT" sz="6000" noProof="0" dirty="0">
                          <a:solidFill>
                            <a:srgbClr val="015289"/>
                          </a:solidFill>
                          <a:latin typeface="AmmanSansPro"/>
                        </a:rPr>
                        <a:t>Referências</a:t>
                      </a:r>
                      <a:endParaRPr lang="pt-PT" sz="6000" noProof="0" dirty="0">
                        <a:solidFill>
                          <a:srgbClr val="015289"/>
                        </a:solidFill>
                      </a:endParaRPr>
                    </a:p>
                  </a:txBody>
                  <a:tcPr marL="91436" marR="91436" marT="45722" marB="45722">
                    <a:lnT w="12700" cap="flat" cmpd="sng" algn="ctr">
                      <a:solidFill>
                        <a:scrgbClr r="0" g="0" b="0"/>
                      </a:solidFill>
                      <a:prstDash val="solid"/>
                      <a:round/>
                      <a:headEnd type="none" w="med" len="med"/>
                      <a:tailEnd type="none" w="med" len="med"/>
                    </a:lnT>
                  </a:tcPr>
                </a:tc>
                <a:extLst>
                  <a:ext uri="{0D108BD9-81ED-4DB2-BD59-A6C34878D82A}">
                    <a16:rowId xmlns:a16="http://schemas.microsoft.com/office/drawing/2014/main" val="10000"/>
                  </a:ext>
                </a:extLst>
              </a:tr>
              <a:tr h="5578064">
                <a:tc>
                  <a:txBody>
                    <a:bodyPr/>
                    <a:lstStyle/>
                    <a:p>
                      <a:pPr marL="0" indent="0">
                        <a:buNone/>
                      </a:pPr>
                      <a:r>
                        <a:rPr lang="pt-PT" sz="3600" noProof="0">
                          <a:latin typeface="AmmanSansPro"/>
                          <a:cs typeface="AmmanSansPro"/>
                        </a:rPr>
                        <a:t>Dis volorpori beatum eost volenih ilitior ibusdae destiis ut et, consed quis etur?</a:t>
                      </a:r>
                    </a:p>
                    <a:p>
                      <a:pPr marL="0" indent="0">
                        <a:buNone/>
                      </a:pPr>
                      <a:r>
                        <a:rPr lang="pt-PT" sz="3600" noProof="0">
                          <a:latin typeface="AmmanSansPro"/>
                          <a:cs typeface="AmmanSansPro"/>
                        </a:rPr>
                        <a:t>Poribus coribus molore non cus aut velecto od maximinihit, tem volupta ssimaio. Ipid eos es susdaep eruptam faccabo. Et que aut laborep erferitatis maio officia cor re nobit prendel estinctiis de essequam autes digentio minum facienim que labore dis cumquos aces nitatas ipis atis dolumquis pedigni musam, que plique pellaturem ut fugia sunt que nis quam, quo cuptatistiis et escit offictus perrum laudia cum fugitat </a:t>
                      </a:r>
                    </a:p>
                    <a:p>
                      <a:endParaRPr lang="pt-PT" sz="3600" noProof="0"/>
                    </a:p>
                  </a:txBody>
                  <a:tcPr marL="91436" marR="91436" marT="45722" marB="45722"/>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3736361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201</TotalTime>
  <Words>643</Words>
  <Application>Microsoft Office PowerPoint</Application>
  <PresentationFormat>Personalizados</PresentationFormat>
  <Paragraphs>34</Paragraphs>
  <Slides>1</Slides>
  <Notes>1</Notes>
  <HiddenSlides>0</HiddenSlides>
  <MMClips>0</MMClips>
  <ScaleCrop>false</ScaleCrop>
  <HeadingPairs>
    <vt:vector size="6" baseType="variant">
      <vt:variant>
        <vt:lpstr>Tipos de letra usados</vt:lpstr>
      </vt:variant>
      <vt:variant>
        <vt:i4>3</vt:i4>
      </vt:variant>
      <vt:variant>
        <vt:lpstr>Tema</vt:lpstr>
      </vt:variant>
      <vt:variant>
        <vt:i4>1</vt:i4>
      </vt:variant>
      <vt:variant>
        <vt:lpstr>Títulos dos diapositivos</vt:lpstr>
      </vt:variant>
      <vt:variant>
        <vt:i4>1</vt:i4>
      </vt:variant>
    </vt:vector>
  </HeadingPairs>
  <TitlesOfParts>
    <vt:vector size="5" baseType="lpstr">
      <vt:lpstr>AmmanSansPro</vt:lpstr>
      <vt:lpstr>Arial</vt:lpstr>
      <vt:lpstr>Calibri</vt:lpstr>
      <vt:lpstr>Office Theme</vt:lpstr>
      <vt:lpstr>Título do projeto</vt:lpstr>
    </vt:vector>
  </TitlesOfParts>
  <Company>happybrands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SPR</dc:creator>
  <cp:lastModifiedBy>reuma</cp:lastModifiedBy>
  <cp:revision>34</cp:revision>
  <dcterms:created xsi:type="dcterms:W3CDTF">2012-03-28T16:35:24Z</dcterms:created>
  <dcterms:modified xsi:type="dcterms:W3CDTF">2021-08-24T09:06:44Z</dcterms:modified>
</cp:coreProperties>
</file>