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39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9A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F03DD-9F15-4EE1-B71F-66507045506B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C78FD-E217-41D1-B907-3326C863AB7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734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665A5-1976-409C-8BFA-81BE986A8FD1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D17DD-474B-400D-B292-069B3AA4473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766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544240"/>
            <a:ext cx="7851648" cy="1656159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28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pt-PT" dirty="0"/>
              <a:t>Título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 anchor="ctr">
            <a:normAutofit/>
          </a:bodyPr>
          <a:lstStyle>
            <a:lvl1pPr marL="0" marR="45720" indent="0" algn="ctr">
              <a:buNone/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dirty="0"/>
              <a:t>Autores</a:t>
            </a:r>
            <a:endParaRPr kumimoji="0" 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384"/>
            <a:ext cx="9143999" cy="1571625"/>
          </a:xfrm>
          <a:prstGeom prst="rect">
            <a:avLst/>
          </a:prstGeom>
        </p:spPr>
      </p:pic>
      <p:sp>
        <p:nvSpPr>
          <p:cNvPr id="29" name="Marcador de Posição do Rodapé 2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4"/>
          </p:nvPr>
        </p:nvSpPr>
        <p:spPr>
          <a:xfrm>
            <a:off x="539552" y="5517232"/>
            <a:ext cx="7848872" cy="365125"/>
          </a:xfr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PT" dirty="0"/>
              <a:t>Local, </a:t>
            </a:r>
            <a:fld id="{7C7F0B4F-1A23-4CD2-9E6F-9DA9F62B0322}" type="datetimeFigureOut">
              <a:rPr lang="pt-PT" smtClean="0"/>
              <a:pPr/>
              <a:t>24/08/2021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0B4F-1A23-4CD2-9E6F-9DA9F62B0322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384"/>
            <a:ext cx="9143999" cy="1571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5"/>
            <a:ext cx="6120680" cy="1571625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F0B4F-1A23-4CD2-9E6F-9DA9F62B0322}" type="datetimeFigureOut">
              <a:rPr lang="pt-PT" smtClean="0"/>
              <a:pPr/>
              <a:t>24/08/2021</a:t>
            </a:fld>
            <a:endParaRPr lang="pt-P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2F536-BE61-41EA-8DAE-0027900D434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736" y="3429000"/>
            <a:ext cx="7854696" cy="1752600"/>
          </a:xfrm>
        </p:spPr>
        <p:txBody>
          <a:bodyPr>
            <a:noAutofit/>
          </a:bodyPr>
          <a:lstStyle/>
          <a:p>
            <a:r>
              <a:rPr lang="pt-PT" sz="2000" dirty="0"/>
              <a:t>Autores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4"/>
          </p:nvPr>
        </p:nvSpPr>
        <p:spPr>
          <a:xfrm>
            <a:off x="539552" y="6088211"/>
            <a:ext cx="7848872" cy="365125"/>
          </a:xfrm>
        </p:spPr>
        <p:txBody>
          <a:bodyPr/>
          <a:lstStyle/>
          <a:p>
            <a:r>
              <a:rPr lang="pt-PT" dirty="0"/>
              <a:t>Local &amp; data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188640"/>
            <a:ext cx="3402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>
                <a:solidFill>
                  <a:schemeClr val="bg1"/>
                </a:solidFill>
              </a:rPr>
              <a:t>www.reuma.pt</a:t>
            </a:r>
            <a:endParaRPr lang="pt-PT" b="1" dirty="0">
              <a:solidFill>
                <a:schemeClr val="bg1"/>
              </a:solidFill>
            </a:endParaRP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>
                <a:solidFill>
                  <a:schemeClr val="bg1"/>
                </a:solidFill>
              </a:rPr>
              <a:t>reuma.pt@spreumatologia.pt</a:t>
            </a:r>
          </a:p>
          <a:p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9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Título</a:t>
            </a:r>
          </a:p>
        </p:txBody>
      </p:sp>
      <p:sp>
        <p:nvSpPr>
          <p:cNvPr id="3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>
                <a:latin typeface="Verdana" pitchFamily="34" charset="0"/>
                <a:ea typeface="Verdana" pitchFamily="34" charset="0"/>
                <a:cs typeface="Verdana" pitchFamily="34" charset="0"/>
              </a:rPr>
              <a:t>Texto</a:t>
            </a:r>
          </a:p>
          <a:p>
            <a:pPr marL="0" indent="0" algn="just">
              <a:buNone/>
            </a:pPr>
            <a:endParaRPr lang="pt-P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998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Agradecimentos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188640"/>
            <a:ext cx="4458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www.reuma.pt</a:t>
            </a:r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P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reuma.pt@spreumatologia.pt</a:t>
            </a:r>
          </a:p>
          <a:p>
            <a:endParaRPr lang="pt-PT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488B680-0EE2-4FF2-BCDB-BA8A90555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5527727"/>
            <a:ext cx="7020272" cy="127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82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ln>
          <a:noFill/>
        </a:ln>
      </a:spPr>
      <a:bodyPr vert="horz" lIns="0" tIns="0" rIns="18288" bIns="0" anchor="ctr">
        <a:normAutofit/>
        <a:scene3d>
          <a:camera prst="orthographicFront"/>
          <a:lightRig rig="freezing" dir="t">
            <a:rot lat="0" lon="0" rev="5640000"/>
          </a:lightRig>
        </a:scene3d>
        <a:sp3d prstMaterial="flat">
          <a:bevelT w="38100" h="38100"/>
          <a:contourClr>
            <a:schemeClr val="tx2"/>
          </a:contourClr>
        </a:sp3d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32</Words>
  <Application>Microsoft Office PowerPoint</Application>
  <PresentationFormat>Apresentação no Ecrã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Verdana</vt:lpstr>
      <vt:lpstr>Wingdings 2</vt:lpstr>
      <vt:lpstr>Fluxo</vt:lpstr>
      <vt:lpstr>Título</vt:lpstr>
      <vt:lpstr>Título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SPR</dc:creator>
  <cp:lastModifiedBy>reuma</cp:lastModifiedBy>
  <cp:revision>154</cp:revision>
  <dcterms:created xsi:type="dcterms:W3CDTF">2012-04-19T10:39:27Z</dcterms:created>
  <dcterms:modified xsi:type="dcterms:W3CDTF">2021-08-24T09:22:26Z</dcterms:modified>
</cp:coreProperties>
</file>