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404050" cy="2160270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5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2652" autoAdjust="0"/>
  </p:normalViewPr>
  <p:slideViewPr>
    <p:cSldViewPr snapToGrid="0" snapToObjects="1">
      <p:cViewPr>
        <p:scale>
          <a:sx n="60" d="100"/>
          <a:sy n="60" d="100"/>
        </p:scale>
        <p:origin x="42" y="114"/>
      </p:cViewPr>
      <p:guideLst>
        <p:guide orient="horz" pos="6805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6710840"/>
            <a:ext cx="27543442" cy="4630579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12241531"/>
            <a:ext cx="22682835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865112"/>
            <a:ext cx="7290912" cy="1843230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865112"/>
            <a:ext cx="21332667" cy="18432304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7" y="13881737"/>
            <a:ext cx="27543442" cy="4290536"/>
          </a:xfrm>
          <a:prstGeom prst="rect">
            <a:avLst/>
          </a:prstGeo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7" y="9156148"/>
            <a:ext cx="27543442" cy="4725589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5040632"/>
            <a:ext cx="14311789" cy="1425678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4835605"/>
            <a:ext cx="14317416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6850856"/>
            <a:ext cx="14317416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09" y="4835605"/>
            <a:ext cx="14323040" cy="201525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6850856"/>
            <a:ext cx="14323040" cy="12446557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620204" y="20022504"/>
            <a:ext cx="6952297" cy="1150143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964901" y="20022504"/>
            <a:ext cx="6818947" cy="1150143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58A045C1-6436-45F1-B9C4-FA768BE4BDE5}"/>
              </a:ext>
            </a:extLst>
          </p:cNvPr>
          <p:cNvSpPr txBox="1">
            <a:spLocks/>
          </p:cNvSpPr>
          <p:nvPr userDrawn="1"/>
        </p:nvSpPr>
        <p:spPr>
          <a:xfrm>
            <a:off x="8361045" y="20398546"/>
            <a:ext cx="15681960" cy="626636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noProof="0" dirty="0">
                <a:solidFill>
                  <a:schemeClr val="tx1"/>
                </a:solidFill>
              </a:rPr>
              <a:t>Reuma.pt was developed with the support of the pharmaceutical industry and is currently supported by </a:t>
            </a:r>
            <a:r>
              <a:rPr lang="en-US" sz="1800" noProof="0" dirty="0" err="1">
                <a:solidFill>
                  <a:schemeClr val="tx1"/>
                </a:solidFill>
              </a:rPr>
              <a:t>Abbvie</a:t>
            </a:r>
            <a:r>
              <a:rPr lang="en-US" sz="1800" noProof="0" dirty="0">
                <a:solidFill>
                  <a:schemeClr val="tx1"/>
                </a:solidFill>
              </a:rPr>
              <a:t>, Biogen, Bristol Myers Squibb, Gilead, Lilly, Merck Sharp &amp; Dohme, Novartis, Pfizer and Roche</a:t>
            </a: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1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860107"/>
            <a:ext cx="10660710" cy="3660458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3" y="860110"/>
            <a:ext cx="18114764" cy="18437306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3" y="4520566"/>
            <a:ext cx="10660710" cy="1477684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15121890"/>
            <a:ext cx="19442430" cy="1785225"/>
          </a:xfrm>
          <a:prstGeom prst="rect">
            <a:avLst/>
          </a:prstGeo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1930241"/>
            <a:ext cx="19442430" cy="1296162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16907115"/>
            <a:ext cx="19442430" cy="2535315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4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20022504"/>
            <a:ext cx="10261282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20022504"/>
            <a:ext cx="7560945" cy="115014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0" y="27403"/>
            <a:ext cx="32385000" cy="19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051" y="151962"/>
            <a:ext cx="21377545" cy="166731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GB" sz="10000" dirty="0">
                <a:solidFill>
                  <a:schemeClr val="bg1"/>
                </a:solidFill>
                <a:latin typeface="AmmanSansPro"/>
                <a:cs typeface="AmmanSansPro"/>
              </a:rPr>
              <a:t>Project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0085" y="2028386"/>
            <a:ext cx="20307031" cy="1205893"/>
          </a:xfrm>
        </p:spPr>
        <p:txBody>
          <a:bodyPr>
            <a:noAutofit/>
          </a:bodyPr>
          <a:lstStyle/>
          <a:p>
            <a:r>
              <a:rPr lang="en-GB" sz="3600" b="0" dirty="0">
                <a:latin typeface="AmmanSansPro"/>
                <a:cs typeface="AmmanSansPro"/>
              </a:rPr>
              <a:t>Name of author A</a:t>
            </a:r>
            <a:r>
              <a:rPr lang="en-GB" sz="3600" b="0" baseline="30000" dirty="0">
                <a:latin typeface="AmmanSansPro"/>
                <a:cs typeface="AmmanSansPro"/>
              </a:rPr>
              <a:t>1</a:t>
            </a:r>
            <a:r>
              <a:rPr lang="en-GB" sz="3600" b="0" dirty="0">
                <a:latin typeface="AmmanSansPro"/>
                <a:cs typeface="AmmanSansPro"/>
              </a:rPr>
              <a:t>; Name of author B</a:t>
            </a:r>
            <a:r>
              <a:rPr lang="en-GB" sz="3600" b="0" baseline="30000" dirty="0">
                <a:latin typeface="AmmanSansPro"/>
                <a:cs typeface="AmmanSansPro"/>
              </a:rPr>
              <a:t>2</a:t>
            </a:r>
            <a:r>
              <a:rPr lang="en-GB" sz="3600" b="0" dirty="0">
                <a:latin typeface="AmmanSansPro"/>
                <a:cs typeface="AmmanSansPro"/>
              </a:rPr>
              <a:t>; Name of author C</a:t>
            </a:r>
            <a:r>
              <a:rPr lang="en-GB" sz="3600" b="0" baseline="30000" dirty="0">
                <a:latin typeface="AmmanSansPro"/>
                <a:cs typeface="AmmanSansPro"/>
              </a:rPr>
              <a:t>3</a:t>
            </a:r>
            <a:r>
              <a:rPr lang="en-GB" sz="3600" b="0" dirty="0">
                <a:latin typeface="AmmanSansPro"/>
                <a:cs typeface="AmmanSansPro"/>
              </a:rPr>
              <a:t> </a:t>
            </a:r>
          </a:p>
          <a:p>
            <a:r>
              <a:rPr lang="en-GB" sz="2800" b="0" baseline="30000" dirty="0">
                <a:latin typeface="AmmanSansPro"/>
                <a:cs typeface="AmmanSansPro"/>
              </a:rPr>
              <a:t>1 </a:t>
            </a:r>
            <a:r>
              <a:rPr lang="en-GB" sz="2800" b="0" dirty="0">
                <a:latin typeface="AmmanSansPro"/>
                <a:cs typeface="AmmanSansPro"/>
              </a:rPr>
              <a:t>Institution AAAAA; </a:t>
            </a:r>
            <a:r>
              <a:rPr lang="en-GB" sz="2800" b="0" baseline="30000" dirty="0">
                <a:latin typeface="AmmanSansPro"/>
                <a:cs typeface="AmmanSansPro"/>
              </a:rPr>
              <a:t>2 </a:t>
            </a:r>
            <a:r>
              <a:rPr lang="en-GB" sz="2800" b="0" dirty="0">
                <a:latin typeface="AmmanSansPro"/>
                <a:cs typeface="AmmanSansPro"/>
              </a:rPr>
              <a:t>Institution BBBBB; </a:t>
            </a:r>
            <a:r>
              <a:rPr lang="en-GB" sz="2800" b="0" baseline="30000" dirty="0">
                <a:latin typeface="AmmanSansPro"/>
                <a:cs typeface="AmmanSansPro"/>
              </a:rPr>
              <a:t>3 </a:t>
            </a:r>
            <a:r>
              <a:rPr lang="en-GB" sz="2800" b="0" dirty="0">
                <a:latin typeface="AmmanSansPro"/>
                <a:cs typeface="AmmanSansPro"/>
              </a:rPr>
              <a:t>Institution CCCCC</a:t>
            </a:r>
            <a:endParaRPr lang="en-US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62026"/>
              </p:ext>
            </p:extLst>
          </p:nvPr>
        </p:nvGraphicFramePr>
        <p:xfrm>
          <a:off x="1620203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Introduction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05461"/>
              </p:ext>
            </p:extLst>
          </p:nvPr>
        </p:nvGraphicFramePr>
        <p:xfrm>
          <a:off x="1620203" y="12372542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Methods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61016"/>
              </p:ext>
            </p:extLst>
          </p:nvPr>
        </p:nvGraphicFramePr>
        <p:xfrm>
          <a:off x="1620203" y="7732891"/>
          <a:ext cx="13325552" cy="35058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Objectives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3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1967"/>
              </p:ext>
            </p:extLst>
          </p:nvPr>
        </p:nvGraphicFramePr>
        <p:xfrm>
          <a:off x="1620204" y="16295818"/>
          <a:ext cx="13325551" cy="16302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9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295">
                <a:tc gridSpan="3">
                  <a:txBody>
                    <a:bodyPr/>
                    <a:lstStyle/>
                    <a:p>
                      <a:r>
                        <a:rPr lang="en-US" sz="2000" baseline="0" dirty="0">
                          <a:latin typeface="AmmanSansPro"/>
                          <a:cs typeface="AmmanSansPro"/>
                        </a:rPr>
                        <a:t>TABLE TITLE</a:t>
                      </a:r>
                    </a:p>
                  </a:txBody>
                  <a:tcPr marL="91436" marR="91436" marT="24939" marB="2493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444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1800" b="1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none" strike="noStrike" kern="1200" baseline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Header</a:t>
                      </a:r>
                      <a:endParaRPr lang="en-US" sz="1800" b="1" dirty="0"/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46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1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46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kern="1200" baseline="0" dirty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Item 2</a:t>
                      </a:r>
                    </a:p>
                  </a:txBody>
                  <a:tcPr marL="91436" marR="91436" marT="24939" marB="2493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91436" marR="91436" marT="24939" marB="2493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81927"/>
              </p:ext>
            </p:extLst>
          </p:nvPr>
        </p:nvGraphicFramePr>
        <p:xfrm>
          <a:off x="16909519" y="338648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63976"/>
              </p:ext>
            </p:extLst>
          </p:nvPr>
        </p:nvGraphicFramePr>
        <p:xfrm>
          <a:off x="16909519" y="7741875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Discussion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58721"/>
              </p:ext>
            </p:extLst>
          </p:nvPr>
        </p:nvGraphicFramePr>
        <p:xfrm>
          <a:off x="16909519" y="12374362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Conclusions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3498"/>
              </p:ext>
            </p:extLst>
          </p:nvPr>
        </p:nvGraphicFramePr>
        <p:xfrm>
          <a:off x="16904264" y="16991150"/>
          <a:ext cx="13325552" cy="3641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25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662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15289"/>
                          </a:solidFill>
                          <a:latin typeface="AmmanSansPro"/>
                        </a:rPr>
                        <a:t>References</a:t>
                      </a:r>
                      <a:endParaRPr lang="en-US" sz="3600" dirty="0">
                        <a:solidFill>
                          <a:srgbClr val="015289"/>
                        </a:solidFill>
                      </a:endParaRPr>
                    </a:p>
                  </a:txBody>
                  <a:tcPr marL="91436" marR="91436" marT="24939" marB="2493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>
                          <a:latin typeface="AmmanSansPro"/>
                          <a:cs typeface="AmmanSansPro"/>
                        </a:rPr>
                        <a:t>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non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od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.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maio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cor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re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labore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dis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aces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atis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plique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ut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que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nis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quam, quo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et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perrum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en-GB" sz="240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en-GB" sz="2400" dirty="0">
                          <a:latin typeface="AmmanSansPro"/>
                          <a:cs typeface="AmmanSansPro"/>
                        </a:rPr>
                        <a:t> </a:t>
                      </a:r>
                      <a:endParaRPr lang="en-US" sz="2400" dirty="0">
                        <a:latin typeface="AmmanSansPro"/>
                        <a:cs typeface="AmmanSansPro"/>
                      </a:endParaRPr>
                    </a:p>
                    <a:p>
                      <a:endParaRPr lang="en-US" sz="2000" dirty="0"/>
                    </a:p>
                  </a:txBody>
                  <a:tcPr marL="91436" marR="91436" marT="24939" marB="249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642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Project title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40</cp:revision>
  <dcterms:created xsi:type="dcterms:W3CDTF">2012-03-28T16:35:24Z</dcterms:created>
  <dcterms:modified xsi:type="dcterms:W3CDTF">2021-08-24T11:28:19Z</dcterms:modified>
</cp:coreProperties>
</file>