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50406300" cy="32404050"/>
  <p:notesSz cx="6858000" cy="9144000"/>
  <p:defaultTextStyle>
    <a:defPPr>
      <a:defRPr lang="en-US"/>
    </a:defPPr>
    <a:lvl1pPr marL="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7">
          <p15:clr>
            <a:srgbClr val="A4A3A4"/>
          </p15:clr>
        </p15:guide>
        <p15:guide id="2" pos="158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15289"/>
    <a:srgbClr val="3EB4DD"/>
    <a:srgbClr val="00A1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2718" autoAdjust="0"/>
  </p:normalViewPr>
  <p:slideViewPr>
    <p:cSldViewPr snapToGrid="0" snapToObjects="1">
      <p:cViewPr>
        <p:scale>
          <a:sx n="50" d="100"/>
          <a:sy n="50" d="100"/>
        </p:scale>
        <p:origin x="36" y="36"/>
      </p:cViewPr>
      <p:guideLst>
        <p:guide orient="horz" pos="10207"/>
        <p:guide pos="158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EC83A-C1E1-9948-9677-F9DFB8598D48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4B71B-E1F2-5946-8DDE-542FD60689F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006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DBE64-83D2-304F-B757-FF75C23578D3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2000" y="685800"/>
            <a:ext cx="5334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4268C-E23A-1B4C-9572-F36E1BECFD2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466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2000" y="685800"/>
            <a:ext cx="5334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64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0473" y="10066260"/>
            <a:ext cx="42845354" cy="6945868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0947" y="18362296"/>
            <a:ext cx="3528441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F0645-B9F3-2942-BB88-493C41D81EF7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1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317" y="1297665"/>
            <a:ext cx="45365670" cy="5400676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3ACFF-B410-A64E-925C-6C0FEC5546EC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74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544567" y="1297668"/>
            <a:ext cx="11341419" cy="27648456"/>
          </a:xfrm>
          <a:prstGeom prst="rect">
            <a:avLst/>
          </a:prstGeom>
        </p:spPr>
        <p:txBody>
          <a:bodyPr vert="eaVert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20315" y="1297668"/>
            <a:ext cx="33184149" cy="27648456"/>
          </a:xfr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2EC9-40EA-BC40-9542-9A2FCBB2A883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0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317" y="1297665"/>
            <a:ext cx="45365670" cy="5400676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331DB-4586-8A47-8DCD-298F7E12CA2C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09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1751" y="20822606"/>
            <a:ext cx="42845354" cy="6435804"/>
          </a:xfrm>
          <a:prstGeom prst="rect">
            <a:avLst/>
          </a:prstGeo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81751" y="13734222"/>
            <a:ext cx="42845354" cy="7088384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214E-4ACE-0A4D-A708-82ED76069B6D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4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317" y="1297665"/>
            <a:ext cx="45365670" cy="5400676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20315" y="7560948"/>
            <a:ext cx="22262783" cy="21385175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23204" y="7560948"/>
            <a:ext cx="22262783" cy="21385175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AFCF-4D15-4347-9F27-328966162111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8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0316" y="7253408"/>
            <a:ext cx="22271536" cy="3022876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20316" y="10276284"/>
            <a:ext cx="22271536" cy="18669836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605703" y="7253408"/>
            <a:ext cx="22280284" cy="3022876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605703" y="10276284"/>
            <a:ext cx="22280284" cy="18669836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D491-5131-0B48-956C-364B9E5DDFF7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Footer Placeholder 7">
            <a:extLst>
              <a:ext uri="{FF2B5EF4-FFF2-40B4-BE49-F238E27FC236}">
                <a16:creationId xmlns:a16="http://schemas.microsoft.com/office/drawing/2014/main" id="{FCEB5C91-8F23-41DE-B6CC-C0491D48D33D}"/>
              </a:ext>
            </a:extLst>
          </p:cNvPr>
          <p:cNvSpPr txBox="1">
            <a:spLocks/>
          </p:cNvSpPr>
          <p:nvPr userDrawn="1"/>
        </p:nvSpPr>
        <p:spPr>
          <a:xfrm>
            <a:off x="14478001" y="30689129"/>
            <a:ext cx="21665564" cy="571921"/>
          </a:xfrm>
          <a:prstGeom prst="rect">
            <a:avLst/>
          </a:prstGeom>
          <a:ln>
            <a:noFill/>
            <a:prstDash val="solid"/>
          </a:ln>
        </p:spPr>
        <p:txBody>
          <a:bodyPr vert="horz" lIns="308610" tIns="154305" rIns="308610" bIns="154305" rtlCol="0" anchor="ctr"/>
          <a:lstStyle>
            <a:defPPr>
              <a:defRPr lang="en-US"/>
            </a:defPPr>
            <a:lvl1pPr marL="0" algn="ctr" defTabSz="2057400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574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148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722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296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2870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3444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4018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4592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noProof="0" dirty="0">
                <a:solidFill>
                  <a:schemeClr val="tx1"/>
                </a:solidFill>
              </a:rPr>
              <a:t>Reuma.pt was developed with the support of the pharmaceutical industry and is currently supported by </a:t>
            </a:r>
            <a:r>
              <a:rPr lang="en-US" sz="1800" noProof="0" dirty="0" err="1">
                <a:solidFill>
                  <a:schemeClr val="tx1"/>
                </a:solidFill>
              </a:rPr>
              <a:t>Abbvie</a:t>
            </a:r>
            <a:r>
              <a:rPr lang="en-US" sz="1800" noProof="0" dirty="0">
                <a:solidFill>
                  <a:schemeClr val="tx1"/>
                </a:solidFill>
              </a:rPr>
              <a:t>, Biogen, Bristol Myers Squibb, Gilead, Lilly, Merck Sharp &amp; Dohme, Novartis, Pfizer and Roche</a:t>
            </a:r>
          </a:p>
        </p:txBody>
      </p:sp>
    </p:spTree>
    <p:extLst>
      <p:ext uri="{BB962C8B-B14F-4D97-AF65-F5344CB8AC3E}">
        <p14:creationId xmlns:p14="http://schemas.microsoft.com/office/powerpoint/2010/main" val="2654081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317" y="1297665"/>
            <a:ext cx="45365670" cy="5400676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4A521-0D93-7844-AB02-FA75778615AF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3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C054-0844-804F-BDA5-CF327E4A9969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17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316" y="1290161"/>
            <a:ext cx="16583327" cy="5490686"/>
          </a:xfrm>
          <a:prstGeom prst="rect">
            <a:avLst/>
          </a:prstGeo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07462" y="1290165"/>
            <a:ext cx="28178522" cy="27655958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20316" y="6780850"/>
            <a:ext cx="16583327" cy="22165273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CC3A2-E119-B04A-A77B-13B53FC4A258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66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9988" y="22682835"/>
            <a:ext cx="30243780" cy="2677837"/>
          </a:xfrm>
          <a:prstGeom prst="rect">
            <a:avLst/>
          </a:prstGeo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879988" y="2895362"/>
            <a:ext cx="30243780" cy="19442430"/>
          </a:xfr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79988" y="25360672"/>
            <a:ext cx="30243780" cy="3802973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6469-2E0A-D642-8CCF-95D708B059D0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2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0317" y="7560948"/>
            <a:ext cx="45365670" cy="21385175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20317" y="30033756"/>
            <a:ext cx="11761470" cy="1725215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D0D72-A16E-F940-883D-4B7ECB6DE604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222155" y="30033756"/>
            <a:ext cx="15961994" cy="1725215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24515" y="30033756"/>
            <a:ext cx="11761470" cy="1725215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/>
          <a:srcRect/>
          <a:stretch/>
        </p:blipFill>
        <p:spPr bwMode="auto">
          <a:xfrm>
            <a:off x="2" y="-3"/>
            <a:ext cx="50409535" cy="3595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211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2057400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2057400" rtl="0" eaLnBrk="1" latinLnBrk="0" hangingPunct="1">
        <a:spcBef>
          <a:spcPct val="20000"/>
        </a:spcBef>
        <a:buFont typeface="Arial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2057400" rtl="0" eaLnBrk="1" latinLnBrk="0" hangingPunct="1">
        <a:spcBef>
          <a:spcPct val="20000"/>
        </a:spcBef>
        <a:buFont typeface="Arial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2057400" rtl="0" eaLnBrk="1" latinLnBrk="0" hangingPunct="1">
        <a:spcBef>
          <a:spcPct val="20000"/>
        </a:spcBef>
        <a:buFont typeface="Arial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2057400" rtl="0" eaLnBrk="1" latinLnBrk="0" hangingPunct="1">
        <a:spcBef>
          <a:spcPct val="20000"/>
        </a:spcBef>
        <a:buFont typeface="Arial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2057400" rtl="0" eaLnBrk="1" latinLnBrk="0" hangingPunct="1">
        <a:spcBef>
          <a:spcPct val="20000"/>
        </a:spcBef>
        <a:buFont typeface="Arial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2057400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2057400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2057400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2057400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407065" y="1005185"/>
            <a:ext cx="40615455" cy="1356669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en-GB" sz="10000" dirty="0">
                <a:solidFill>
                  <a:schemeClr val="bg1"/>
                </a:solidFill>
                <a:latin typeface="AmmanSansPro"/>
                <a:cs typeface="AmmanSansPro"/>
              </a:rPr>
              <a:t>Project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7909" y="3886753"/>
            <a:ext cx="31588715" cy="1092960"/>
          </a:xfrm>
        </p:spPr>
        <p:txBody>
          <a:bodyPr>
            <a:noAutofit/>
          </a:bodyPr>
          <a:lstStyle/>
          <a:p>
            <a:r>
              <a:rPr lang="en-GB" sz="3400" b="0" dirty="0">
                <a:latin typeface="AmmanSansPro"/>
                <a:cs typeface="AmmanSansPro"/>
              </a:rPr>
              <a:t>Name of author A</a:t>
            </a:r>
            <a:r>
              <a:rPr lang="en-GB" sz="3400" b="0" baseline="30000" dirty="0">
                <a:latin typeface="AmmanSansPro"/>
                <a:cs typeface="AmmanSansPro"/>
              </a:rPr>
              <a:t>1</a:t>
            </a:r>
            <a:r>
              <a:rPr lang="en-GB" sz="3400" b="0" dirty="0">
                <a:latin typeface="AmmanSansPro"/>
                <a:cs typeface="AmmanSansPro"/>
              </a:rPr>
              <a:t>; Name of author B</a:t>
            </a:r>
            <a:r>
              <a:rPr lang="en-GB" sz="3400" b="0" baseline="30000" dirty="0">
                <a:latin typeface="AmmanSansPro"/>
                <a:cs typeface="AmmanSansPro"/>
              </a:rPr>
              <a:t>2</a:t>
            </a:r>
            <a:r>
              <a:rPr lang="en-GB" sz="3400" b="0" dirty="0">
                <a:latin typeface="AmmanSansPro"/>
                <a:cs typeface="AmmanSansPro"/>
              </a:rPr>
              <a:t>; Name of author C</a:t>
            </a:r>
            <a:r>
              <a:rPr lang="en-GB" sz="3400" b="0" baseline="30000" dirty="0">
                <a:latin typeface="AmmanSansPro"/>
                <a:cs typeface="AmmanSansPro"/>
              </a:rPr>
              <a:t>3</a:t>
            </a:r>
            <a:r>
              <a:rPr lang="en-GB" sz="3400" b="0" dirty="0">
                <a:latin typeface="AmmanSansPro"/>
                <a:cs typeface="AmmanSansPro"/>
              </a:rPr>
              <a:t> </a:t>
            </a:r>
          </a:p>
          <a:p>
            <a:r>
              <a:rPr lang="en-GB" sz="2400" b="0" baseline="30000" dirty="0">
                <a:latin typeface="AmmanSansPro"/>
                <a:cs typeface="AmmanSansPro"/>
              </a:rPr>
              <a:t>1 </a:t>
            </a:r>
            <a:r>
              <a:rPr lang="en-GB" sz="2400" b="0" dirty="0">
                <a:latin typeface="AmmanSansPro"/>
                <a:cs typeface="AmmanSansPro"/>
              </a:rPr>
              <a:t>Institution AAAAA; </a:t>
            </a:r>
            <a:r>
              <a:rPr lang="en-GB" sz="2400" b="0" baseline="30000" dirty="0">
                <a:latin typeface="AmmanSansPro"/>
                <a:cs typeface="AmmanSansPro"/>
              </a:rPr>
              <a:t>2 </a:t>
            </a:r>
            <a:r>
              <a:rPr lang="en-GB" sz="2400" b="0" dirty="0">
                <a:latin typeface="AmmanSansPro"/>
                <a:cs typeface="AmmanSansPro"/>
              </a:rPr>
              <a:t>Institution BBBBB; </a:t>
            </a:r>
            <a:r>
              <a:rPr lang="en-GB" sz="2400" b="0" baseline="30000" dirty="0">
                <a:latin typeface="AmmanSansPro"/>
                <a:cs typeface="AmmanSansPro"/>
              </a:rPr>
              <a:t>3 </a:t>
            </a:r>
            <a:r>
              <a:rPr lang="en-GB" sz="2400" b="0" dirty="0">
                <a:latin typeface="AmmanSansPro"/>
                <a:cs typeface="AmmanSansPro"/>
              </a:rPr>
              <a:t>Institution CCCCC</a:t>
            </a:r>
            <a:endParaRPr lang="en-US" sz="2400" dirty="0">
              <a:latin typeface="AmmanSansPro"/>
              <a:cs typeface="AmmanSansPro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162026"/>
              </p:ext>
            </p:extLst>
          </p:nvPr>
        </p:nvGraphicFramePr>
        <p:xfrm>
          <a:off x="2520316" y="5079727"/>
          <a:ext cx="20728636" cy="53868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2993">
                <a:tc>
                  <a:txBody>
                    <a:bodyPr/>
                    <a:lstStyle/>
                    <a:p>
                      <a:r>
                        <a:rPr lang="en-GB" sz="4900" dirty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Introduction</a:t>
                      </a:r>
                      <a:endParaRPr lang="en-US" sz="4900" dirty="0">
                        <a:solidFill>
                          <a:srgbClr val="015289"/>
                        </a:solidFill>
                      </a:endParaRPr>
                    </a:p>
                  </a:txBody>
                  <a:tcPr marL="142234" marR="142234" marT="37409" marB="3740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387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900" dirty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endParaRPr lang="en-US" sz="2900" dirty="0">
                        <a:latin typeface="AmmanSansPro"/>
                        <a:cs typeface="AmmanSansPro"/>
                      </a:endParaRPr>
                    </a:p>
                    <a:p>
                      <a:endParaRPr lang="en-US" sz="2900" dirty="0"/>
                    </a:p>
                  </a:txBody>
                  <a:tcPr marL="142234" marR="142234" marT="37409" marB="374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005461"/>
              </p:ext>
            </p:extLst>
          </p:nvPr>
        </p:nvGraphicFramePr>
        <p:xfrm>
          <a:off x="2520316" y="18558813"/>
          <a:ext cx="20728636" cy="51840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2993">
                <a:tc>
                  <a:txBody>
                    <a:bodyPr/>
                    <a:lstStyle/>
                    <a:p>
                      <a:r>
                        <a:rPr lang="en-GB" sz="4900" dirty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Methods</a:t>
                      </a:r>
                      <a:endParaRPr lang="en-US" sz="4900" dirty="0">
                        <a:solidFill>
                          <a:srgbClr val="015289"/>
                        </a:solidFill>
                      </a:endParaRPr>
                    </a:p>
                  </a:txBody>
                  <a:tcPr marL="142234" marR="142234" marT="37409" marB="3740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106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900" dirty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endParaRPr lang="en-US" sz="2900" dirty="0">
                        <a:latin typeface="AmmanSansPro"/>
                        <a:cs typeface="AmmanSansPro"/>
                      </a:endParaRPr>
                    </a:p>
                  </a:txBody>
                  <a:tcPr marL="142234" marR="142234" marT="37409" marB="374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561016"/>
              </p:ext>
            </p:extLst>
          </p:nvPr>
        </p:nvGraphicFramePr>
        <p:xfrm>
          <a:off x="2520316" y="11599337"/>
          <a:ext cx="20728636" cy="51840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2993">
                <a:tc>
                  <a:txBody>
                    <a:bodyPr/>
                    <a:lstStyle/>
                    <a:p>
                      <a:r>
                        <a:rPr lang="en-GB" sz="4900" dirty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Objectives</a:t>
                      </a:r>
                      <a:endParaRPr lang="en-US" sz="4900" dirty="0">
                        <a:solidFill>
                          <a:srgbClr val="015289"/>
                        </a:solidFill>
                      </a:endParaRPr>
                    </a:p>
                  </a:txBody>
                  <a:tcPr marL="142234" marR="142234" marT="37409" marB="3740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106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900" dirty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endParaRPr lang="en-US" sz="2900" dirty="0">
                        <a:latin typeface="AmmanSansPro"/>
                        <a:cs typeface="AmmanSansPro"/>
                      </a:endParaRPr>
                    </a:p>
                  </a:txBody>
                  <a:tcPr marL="142234" marR="142234" marT="37409" marB="374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811967"/>
              </p:ext>
            </p:extLst>
          </p:nvPr>
        </p:nvGraphicFramePr>
        <p:xfrm>
          <a:off x="2520317" y="24443728"/>
          <a:ext cx="20728634" cy="16991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75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4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09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8905">
                <a:tc gridSpan="3">
                  <a:txBody>
                    <a:bodyPr/>
                    <a:lstStyle/>
                    <a:p>
                      <a:r>
                        <a:rPr lang="en-US" sz="2500" baseline="0" dirty="0">
                          <a:latin typeface="AmmanSansPro"/>
                          <a:cs typeface="AmmanSansPro"/>
                        </a:rPr>
                        <a:t>TABLE TITLE</a:t>
                      </a:r>
                    </a:p>
                  </a:txBody>
                  <a:tcPr marL="142234" marR="142234" marT="37409" marB="37409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122">
                <a:tc>
                  <a:txBody>
                    <a:bodyPr/>
                    <a:lstStyle/>
                    <a:p>
                      <a:pPr marL="0" marR="0" indent="0" algn="l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1" i="0" u="none" strike="noStrike" kern="1200" baseline="0" dirty="0">
                          <a:solidFill>
                            <a:schemeClr val="bg1"/>
                          </a:solidFill>
                          <a:latin typeface="AmmanSansPro"/>
                          <a:ea typeface="+mn-ea"/>
                          <a:cs typeface="AmmanSansPro"/>
                        </a:rPr>
                        <a:t>Header</a:t>
                      </a:r>
                    </a:p>
                  </a:txBody>
                  <a:tcPr marL="142234" marR="142234" marT="37409" marB="37409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52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u="none" strike="noStrike" kern="1200" baseline="0" dirty="0">
                          <a:solidFill>
                            <a:schemeClr val="bg1"/>
                          </a:solidFill>
                          <a:latin typeface="AmmanSansPro"/>
                          <a:ea typeface="+mn-ea"/>
                          <a:cs typeface="AmmanSansPro"/>
                        </a:rPr>
                        <a:t>Header</a:t>
                      </a:r>
                      <a:endParaRPr lang="en-US" sz="2100" b="1" dirty="0"/>
                    </a:p>
                  </a:txBody>
                  <a:tcPr marL="142234" marR="142234" marT="37409" marB="374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52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u="none" strike="noStrike" kern="1200" baseline="0" dirty="0">
                          <a:solidFill>
                            <a:schemeClr val="bg1"/>
                          </a:solidFill>
                          <a:latin typeface="AmmanSansPro"/>
                          <a:ea typeface="+mn-ea"/>
                          <a:cs typeface="AmmanSansPro"/>
                        </a:rPr>
                        <a:t>Header</a:t>
                      </a:r>
                      <a:endParaRPr lang="en-US" sz="2100" b="1" dirty="0"/>
                    </a:p>
                  </a:txBody>
                  <a:tcPr marL="142234" marR="142234" marT="37409" marB="374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52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087">
                <a:tc>
                  <a:txBody>
                    <a:bodyPr/>
                    <a:lstStyle/>
                    <a:p>
                      <a:pPr marL="0" marR="0" indent="0" algn="l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0" u="none" strike="noStrike" kern="1200" baseline="0" dirty="0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Item 1</a:t>
                      </a:r>
                    </a:p>
                  </a:txBody>
                  <a:tcPr marL="142234" marR="142234" marT="37409" marB="37409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kern="1200" baseline="0" dirty="0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250</a:t>
                      </a:r>
                    </a:p>
                  </a:txBody>
                  <a:tcPr marL="142234" marR="142234" marT="37409" marB="374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mmanSansPro"/>
                          <a:cs typeface="AmmanSansPro"/>
                        </a:rPr>
                        <a:t>150</a:t>
                      </a:r>
                    </a:p>
                  </a:txBody>
                  <a:tcPr marL="142234" marR="142234" marT="37409" marB="374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087">
                <a:tc>
                  <a:txBody>
                    <a:bodyPr/>
                    <a:lstStyle/>
                    <a:p>
                      <a:pPr marL="0" marR="0" indent="0" algn="l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0" u="none" strike="noStrike" kern="1200" baseline="0" dirty="0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Item 2</a:t>
                      </a:r>
                    </a:p>
                  </a:txBody>
                  <a:tcPr marL="142234" marR="142234" marT="37409" marB="37409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mmanSansPro"/>
                          <a:cs typeface="AmmanSansPro"/>
                        </a:rPr>
                        <a:t>130</a:t>
                      </a:r>
                    </a:p>
                  </a:txBody>
                  <a:tcPr marL="142234" marR="142234" marT="37409" marB="374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AmmanSansPro"/>
                          <a:cs typeface="AmmanSansPro"/>
                        </a:rPr>
                        <a:t>210</a:t>
                      </a:r>
                    </a:p>
                  </a:txBody>
                  <a:tcPr marL="142234" marR="142234" marT="37409" marB="374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881927"/>
              </p:ext>
            </p:extLst>
          </p:nvPr>
        </p:nvGraphicFramePr>
        <p:xfrm>
          <a:off x="26303696" y="5079727"/>
          <a:ext cx="20728636" cy="53868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2993">
                <a:tc>
                  <a:txBody>
                    <a:bodyPr/>
                    <a:lstStyle/>
                    <a:p>
                      <a:r>
                        <a:rPr lang="en-GB" sz="4900" dirty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Results</a:t>
                      </a:r>
                      <a:endParaRPr lang="en-US" sz="4900" dirty="0">
                        <a:solidFill>
                          <a:srgbClr val="015289"/>
                        </a:solidFill>
                      </a:endParaRPr>
                    </a:p>
                  </a:txBody>
                  <a:tcPr marL="142234" marR="142234" marT="37409" marB="3740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387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900" dirty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endParaRPr lang="en-US" sz="2900" dirty="0">
                        <a:latin typeface="AmmanSansPro"/>
                        <a:cs typeface="AmmanSansPro"/>
                      </a:endParaRPr>
                    </a:p>
                    <a:p>
                      <a:endParaRPr lang="en-US" sz="2900" dirty="0"/>
                    </a:p>
                  </a:txBody>
                  <a:tcPr marL="142234" marR="142234" marT="37409" marB="374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63976"/>
              </p:ext>
            </p:extLst>
          </p:nvPr>
        </p:nvGraphicFramePr>
        <p:xfrm>
          <a:off x="26303696" y="11612813"/>
          <a:ext cx="20728636" cy="53868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2993">
                <a:tc>
                  <a:txBody>
                    <a:bodyPr/>
                    <a:lstStyle/>
                    <a:p>
                      <a:r>
                        <a:rPr lang="en-GB" sz="4900" dirty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Discussion</a:t>
                      </a:r>
                      <a:endParaRPr lang="en-US" sz="4900" dirty="0">
                        <a:solidFill>
                          <a:srgbClr val="015289"/>
                        </a:solidFill>
                      </a:endParaRPr>
                    </a:p>
                  </a:txBody>
                  <a:tcPr marL="142234" marR="142234" marT="37409" marB="3740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387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900" dirty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endParaRPr lang="en-US" sz="2900" dirty="0">
                        <a:latin typeface="AmmanSansPro"/>
                        <a:cs typeface="AmmanSansPro"/>
                      </a:endParaRPr>
                    </a:p>
                    <a:p>
                      <a:endParaRPr lang="en-US" sz="2900" dirty="0"/>
                    </a:p>
                  </a:txBody>
                  <a:tcPr marL="142234" marR="142234" marT="37409" marB="374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858721"/>
              </p:ext>
            </p:extLst>
          </p:nvPr>
        </p:nvGraphicFramePr>
        <p:xfrm>
          <a:off x="26303696" y="18561544"/>
          <a:ext cx="20728636" cy="53868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2993">
                <a:tc>
                  <a:txBody>
                    <a:bodyPr/>
                    <a:lstStyle/>
                    <a:p>
                      <a:r>
                        <a:rPr lang="en-GB" sz="4900" dirty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Conclusions</a:t>
                      </a:r>
                      <a:endParaRPr lang="en-US" sz="4900" dirty="0">
                        <a:solidFill>
                          <a:srgbClr val="015289"/>
                        </a:solidFill>
                      </a:endParaRPr>
                    </a:p>
                  </a:txBody>
                  <a:tcPr marL="142234" marR="142234" marT="37409" marB="3740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387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900" dirty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endParaRPr lang="en-US" sz="2900" dirty="0">
                        <a:latin typeface="AmmanSansPro"/>
                        <a:cs typeface="AmmanSansPro"/>
                      </a:endParaRPr>
                    </a:p>
                    <a:p>
                      <a:endParaRPr lang="en-US" sz="2900" dirty="0"/>
                    </a:p>
                  </a:txBody>
                  <a:tcPr marL="142234" marR="142234" marT="37409" marB="374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073498"/>
              </p:ext>
            </p:extLst>
          </p:nvPr>
        </p:nvGraphicFramePr>
        <p:xfrm>
          <a:off x="26295522" y="25486725"/>
          <a:ext cx="20728636" cy="53868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8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2993">
                <a:tc>
                  <a:txBody>
                    <a:bodyPr/>
                    <a:lstStyle/>
                    <a:p>
                      <a:r>
                        <a:rPr lang="en-GB" sz="4900" dirty="0">
                          <a:solidFill>
                            <a:srgbClr val="015289"/>
                          </a:solidFill>
                          <a:latin typeface="AmmanSansPro"/>
                        </a:rPr>
                        <a:t>References</a:t>
                      </a:r>
                      <a:endParaRPr lang="en-US" sz="4900" dirty="0">
                        <a:solidFill>
                          <a:srgbClr val="015289"/>
                        </a:solidFill>
                      </a:endParaRPr>
                    </a:p>
                  </a:txBody>
                  <a:tcPr marL="142234" marR="142234" marT="37409" marB="3740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387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900" dirty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290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2900" dirty="0">
                          <a:latin typeface="AmmanSansPro"/>
                          <a:cs typeface="AmmanSansPro"/>
                        </a:rPr>
                        <a:t> </a:t>
                      </a:r>
                      <a:endParaRPr lang="en-US" sz="2900" dirty="0">
                        <a:latin typeface="AmmanSansPro"/>
                        <a:cs typeface="AmmanSansPro"/>
                      </a:endParaRPr>
                    </a:p>
                    <a:p>
                      <a:endParaRPr lang="en-US" sz="2900" dirty="0"/>
                    </a:p>
                  </a:txBody>
                  <a:tcPr marL="142234" marR="142234" marT="37409" marB="374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636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642</Words>
  <Application>Microsoft Office PowerPoint</Application>
  <PresentationFormat>Personalizados</PresentationFormat>
  <Paragraphs>34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AmmanSansPro</vt:lpstr>
      <vt:lpstr>Arial</vt:lpstr>
      <vt:lpstr>Calibri</vt:lpstr>
      <vt:lpstr>Office Theme</vt:lpstr>
      <vt:lpstr>Project title</vt:lpstr>
    </vt:vector>
  </TitlesOfParts>
  <Company>happybrands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</dc:creator>
  <cp:lastModifiedBy>reuma</cp:lastModifiedBy>
  <cp:revision>36</cp:revision>
  <dcterms:created xsi:type="dcterms:W3CDTF">2012-03-28T16:35:24Z</dcterms:created>
  <dcterms:modified xsi:type="dcterms:W3CDTF">2021-08-24T11:25:07Z</dcterms:modified>
</cp:coreProperties>
</file>