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602700" cy="32404050"/>
  <p:notesSz cx="6858000" cy="9144000"/>
  <p:defaultTextStyle>
    <a:defPPr>
      <a:defRPr lang="en-US"/>
    </a:defPPr>
    <a:lvl1pPr marL="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2718" autoAdjust="0"/>
  </p:normalViewPr>
  <p:slideViewPr>
    <p:cSldViewPr snapToGrid="0" snapToObjects="1">
      <p:cViewPr>
        <p:scale>
          <a:sx n="30" d="100"/>
          <a:sy n="30" d="100"/>
        </p:scale>
        <p:origin x="-1980" y="-72"/>
      </p:cViewPr>
      <p:guideLst>
        <p:guide orient="horz" pos="10207"/>
        <p:guide pos="68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10066260"/>
            <a:ext cx="18362295" cy="6945868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06" y="18362296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61957" y="1297668"/>
            <a:ext cx="4860608" cy="27648456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0135" y="1297668"/>
            <a:ext cx="14221778" cy="27648456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65" y="20822606"/>
            <a:ext cx="18362295" cy="6435804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>
              <a:defRPr sz="135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65" y="13734222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0135" y="7560948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1373" y="7560948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5" y="7253408"/>
            <a:ext cx="9544944" cy="3022876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3873" y="7253408"/>
            <a:ext cx="9548693" cy="3022876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80135" y="30033756"/>
            <a:ext cx="3263265" cy="1725215"/>
          </a:xfrm>
        </p:spPr>
        <p:txBody>
          <a:bodyPr/>
          <a:lstStyle/>
          <a:p>
            <a:fld id="{76E8D491-5131-0B48-956C-364B9E5DDFF7}" type="datetime1">
              <a:rPr lang="pt-PT" smtClean="0"/>
              <a:pPr/>
              <a:t>19-02-2014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6992600" y="30033756"/>
            <a:ext cx="3529965" cy="1725215"/>
          </a:xfrm>
        </p:spPr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7"/>
          <p:cNvSpPr txBox="1">
            <a:spLocks/>
          </p:cNvSpPr>
          <p:nvPr userDrawn="1"/>
        </p:nvSpPr>
        <p:spPr>
          <a:xfrm>
            <a:off x="4591050" y="31562388"/>
            <a:ext cx="12401550" cy="196583"/>
          </a:xfrm>
          <a:prstGeom prst="rect">
            <a:avLst/>
          </a:prstGeom>
          <a:ln>
            <a:noFill/>
            <a:prstDash val="solid"/>
          </a:ln>
        </p:spPr>
        <p:txBody>
          <a:bodyPr vert="horz" lIns="308610" tIns="154305" rIns="308610" bIns="154305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noProof="0" dirty="0" smtClean="0">
                <a:solidFill>
                  <a:schemeClr val="tx1"/>
                </a:solidFill>
              </a:rPr>
              <a:t>Reuma.pt was developed with the support of </a:t>
            </a:r>
            <a:r>
              <a:rPr lang="en-US" sz="1800" noProof="0" dirty="0" err="1" smtClean="0">
                <a:solidFill>
                  <a:schemeClr val="tx1"/>
                </a:solidFill>
              </a:rPr>
              <a:t>Abbvie</a:t>
            </a:r>
            <a:r>
              <a:rPr lang="en-US" sz="1800" noProof="0" dirty="0" smtClean="0">
                <a:solidFill>
                  <a:schemeClr val="tx1"/>
                </a:solidFill>
              </a:rPr>
              <a:t>, Merck Sharp &amp; </a:t>
            </a:r>
            <a:r>
              <a:rPr lang="en-US" sz="1800" noProof="0" dirty="0" err="1" smtClean="0">
                <a:solidFill>
                  <a:schemeClr val="tx1"/>
                </a:solidFill>
              </a:rPr>
              <a:t>Dohme</a:t>
            </a:r>
            <a:r>
              <a:rPr lang="en-US" sz="1800" noProof="0" dirty="0" smtClean="0">
                <a:solidFill>
                  <a:schemeClr val="tx1"/>
                </a:solidFill>
              </a:rPr>
              <a:t>, Pfizer, Roche and UCB</a:t>
            </a:r>
            <a:endParaRPr lang="en-US" sz="1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5" y="1290161"/>
            <a:ext cx="7107140" cy="5490686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>
              <a:defRPr sz="68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56" y="1290165"/>
            <a:ext cx="12076509" cy="27655958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35" y="6780850"/>
            <a:ext cx="7107140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100"/>
            </a:lvl4pPr>
            <a:lvl5pPr marL="6172200" indent="0">
              <a:buNone/>
              <a:defRPr sz="3100"/>
            </a:lvl5pPr>
            <a:lvl6pPr marL="7715250" indent="0">
              <a:buNone/>
              <a:defRPr sz="3100"/>
            </a:lvl6pPr>
            <a:lvl7pPr marL="9258300" indent="0">
              <a:buNone/>
              <a:defRPr sz="3100"/>
            </a:lvl7pPr>
            <a:lvl8pPr marL="10801350" indent="0">
              <a:buNone/>
              <a:defRPr sz="3100"/>
            </a:lvl8pPr>
            <a:lvl9pPr marL="12344400" indent="0">
              <a:buNone/>
              <a:defRPr sz="3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1" y="22682835"/>
            <a:ext cx="12961620" cy="2677837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>
              <a:defRPr sz="68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1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1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100"/>
            </a:lvl4pPr>
            <a:lvl5pPr marL="6172200" indent="0">
              <a:buNone/>
              <a:defRPr sz="3100"/>
            </a:lvl5pPr>
            <a:lvl6pPr marL="7715250" indent="0">
              <a:buNone/>
              <a:defRPr sz="3100"/>
            </a:lvl6pPr>
            <a:lvl7pPr marL="9258300" indent="0">
              <a:buNone/>
              <a:defRPr sz="3100"/>
            </a:lvl7pPr>
            <a:lvl8pPr marL="10801350" indent="0">
              <a:buNone/>
              <a:defRPr sz="3100"/>
            </a:lvl8pPr>
            <a:lvl9pPr marL="12344400" indent="0">
              <a:buNone/>
              <a:defRPr sz="3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6" y="7560948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136" y="30033756"/>
            <a:ext cx="5040630" cy="172521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tretch>
            <a:fillRect/>
          </a:stretch>
        </p:blipFill>
        <p:spPr bwMode="auto">
          <a:xfrm>
            <a:off x="0" y="2725"/>
            <a:ext cx="21590000" cy="190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54305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154305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1543050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1543050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1543050" rtl="0" eaLnBrk="1" latinLnBrk="0" hangingPunct="1">
        <a:spcBef>
          <a:spcPct val="20000"/>
        </a:spcBef>
        <a:buFont typeface="Arial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1543050" rtl="0" eaLnBrk="1" latinLnBrk="0" hangingPunct="1">
        <a:spcBef>
          <a:spcPct val="20000"/>
        </a:spcBef>
        <a:buFont typeface="Arial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034" y="285095"/>
            <a:ext cx="16954866" cy="1356669"/>
          </a:xfrm>
          <a:prstGeom prst="rect">
            <a:avLst/>
          </a:prstGeom>
        </p:spPr>
        <p:txBody>
          <a:bodyPr lIns="68580" tIns="34290" rIns="68580" bIns="34290">
            <a:noAutofit/>
          </a:bodyPr>
          <a:lstStyle/>
          <a:p>
            <a:pPr algn="l"/>
            <a:r>
              <a:rPr lang="en-GB" sz="7500" dirty="0" smtClean="0">
                <a:solidFill>
                  <a:schemeClr val="bg1"/>
                </a:solidFill>
                <a:latin typeface="AmmanSansPro"/>
                <a:cs typeface="AmmanSansPro"/>
              </a:rPr>
              <a:t>Project title</a:t>
            </a:r>
            <a:endParaRPr lang="en-GB" sz="7500" dirty="0">
              <a:solidFill>
                <a:schemeClr val="bg1"/>
              </a:solidFill>
              <a:latin typeface="AmmanSansPro"/>
              <a:cs typeface="AmmanSansPr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90" y="1958892"/>
            <a:ext cx="20326410" cy="1374857"/>
          </a:xfrm>
        </p:spPr>
        <p:txBody>
          <a:bodyPr>
            <a:noAutofit/>
          </a:bodyPr>
          <a:lstStyle/>
          <a:p>
            <a:r>
              <a:rPr lang="en-GB" sz="3600" b="0" dirty="0" smtClean="0">
                <a:latin typeface="AmmanSansPro"/>
                <a:cs typeface="AmmanSansPro"/>
              </a:rPr>
              <a:t>Name of author A</a:t>
            </a:r>
            <a:r>
              <a:rPr lang="en-GB" sz="3600" b="0" baseline="30000" dirty="0" smtClean="0">
                <a:latin typeface="AmmanSansPro"/>
                <a:cs typeface="AmmanSansPro"/>
              </a:rPr>
              <a:t>1</a:t>
            </a:r>
            <a:r>
              <a:rPr lang="en-GB" sz="3600" b="0" dirty="0" smtClean="0">
                <a:latin typeface="AmmanSansPro"/>
                <a:cs typeface="AmmanSansPro"/>
              </a:rPr>
              <a:t>; </a:t>
            </a:r>
            <a:r>
              <a:rPr lang="en-GB" sz="3600" b="0" dirty="0">
                <a:latin typeface="AmmanSansPro"/>
                <a:cs typeface="AmmanSansPro"/>
              </a:rPr>
              <a:t>Name of author </a:t>
            </a:r>
            <a:r>
              <a:rPr lang="en-GB" sz="3600" b="0" dirty="0" smtClean="0">
                <a:latin typeface="AmmanSansPro"/>
                <a:cs typeface="AmmanSansPro"/>
              </a:rPr>
              <a:t>B</a:t>
            </a:r>
            <a:r>
              <a:rPr lang="en-GB" sz="3600" b="0" baseline="30000" dirty="0" smtClean="0">
                <a:latin typeface="AmmanSansPro"/>
                <a:cs typeface="AmmanSansPro"/>
              </a:rPr>
              <a:t>2</a:t>
            </a:r>
            <a:r>
              <a:rPr lang="en-GB" sz="3600" b="0" dirty="0" smtClean="0">
                <a:latin typeface="AmmanSansPro"/>
                <a:cs typeface="AmmanSansPro"/>
              </a:rPr>
              <a:t>; </a:t>
            </a:r>
            <a:r>
              <a:rPr lang="en-GB" sz="3600" b="0" dirty="0">
                <a:latin typeface="AmmanSansPro"/>
                <a:cs typeface="AmmanSansPro"/>
              </a:rPr>
              <a:t>Name of author </a:t>
            </a:r>
            <a:r>
              <a:rPr lang="en-GB" sz="3600" b="0" dirty="0" smtClean="0">
                <a:latin typeface="AmmanSansPro"/>
                <a:cs typeface="AmmanSansPro"/>
              </a:rPr>
              <a:t>C</a:t>
            </a:r>
            <a:r>
              <a:rPr lang="en-GB" sz="3600" b="0" baseline="30000" dirty="0" smtClean="0">
                <a:latin typeface="AmmanSansPro"/>
                <a:cs typeface="AmmanSansPro"/>
              </a:rPr>
              <a:t>3</a:t>
            </a:r>
            <a:r>
              <a:rPr lang="en-GB" sz="3600" b="0" dirty="0" smtClean="0">
                <a:latin typeface="AmmanSansPro"/>
                <a:cs typeface="AmmanSansPro"/>
              </a:rPr>
              <a:t> </a:t>
            </a:r>
            <a:endParaRPr lang="en-GB" sz="3600" b="0" dirty="0">
              <a:latin typeface="AmmanSansPro"/>
              <a:cs typeface="AmmanSansPro"/>
            </a:endParaRPr>
          </a:p>
          <a:p>
            <a:r>
              <a:rPr lang="en-GB" sz="2800" b="0" baseline="30000" dirty="0" smtClean="0">
                <a:latin typeface="AmmanSansPro"/>
                <a:cs typeface="AmmanSansPro"/>
              </a:rPr>
              <a:t>1 </a:t>
            </a:r>
            <a:r>
              <a:rPr lang="en-GB" sz="2800" b="0" dirty="0" smtClean="0">
                <a:latin typeface="AmmanSansPro"/>
                <a:cs typeface="AmmanSansPro"/>
              </a:rPr>
              <a:t>Institution AAAAA; </a:t>
            </a:r>
            <a:r>
              <a:rPr lang="en-GB" sz="2800" b="0" baseline="30000" dirty="0" smtClean="0">
                <a:latin typeface="AmmanSansPro"/>
                <a:cs typeface="AmmanSansPro"/>
              </a:rPr>
              <a:t>2 </a:t>
            </a:r>
            <a:r>
              <a:rPr lang="en-GB" sz="2800" b="0" dirty="0" smtClean="0">
                <a:latin typeface="AmmanSansPro"/>
                <a:cs typeface="AmmanSansPro"/>
              </a:rPr>
              <a:t>Institution BBBBB; </a:t>
            </a:r>
            <a:r>
              <a:rPr lang="en-GB" sz="2800" b="0" baseline="30000" dirty="0" smtClean="0">
                <a:latin typeface="AmmanSansPro"/>
                <a:cs typeface="AmmanSansPro"/>
              </a:rPr>
              <a:t>3 </a:t>
            </a:r>
            <a:r>
              <a:rPr lang="en-GB" sz="2800" b="0" dirty="0" smtClean="0">
                <a:latin typeface="AmmanSansPro"/>
                <a:cs typeface="AmmanSansPro"/>
              </a:rPr>
              <a:t>Institution CCCCC</a:t>
            </a:r>
            <a:endParaRPr lang="en-US" sz="28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62026"/>
              </p:ext>
            </p:extLst>
          </p:nvPr>
        </p:nvGraphicFramePr>
        <p:xfrm>
          <a:off x="1080136" y="3879577"/>
          <a:ext cx="8883701" cy="6201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Introduction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05461"/>
              </p:ext>
            </p:extLst>
          </p:nvPr>
        </p:nvGraphicFramePr>
        <p:xfrm>
          <a:off x="1080136" y="17892063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Methods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610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61016"/>
              </p:ext>
            </p:extLst>
          </p:nvPr>
        </p:nvGraphicFramePr>
        <p:xfrm>
          <a:off x="1080136" y="10894487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Objectives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610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11967"/>
              </p:ext>
            </p:extLst>
          </p:nvPr>
        </p:nvGraphicFramePr>
        <p:xfrm>
          <a:off x="1080136" y="23776978"/>
          <a:ext cx="8883701" cy="1699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9665"/>
                <a:gridCol w="4132803"/>
                <a:gridCol w="2961233"/>
              </a:tblGrid>
              <a:tr h="448905">
                <a:tc gridSpan="3">
                  <a:txBody>
                    <a:bodyPr/>
                    <a:lstStyle/>
                    <a:p>
                      <a:r>
                        <a:rPr lang="en-US" sz="2500" baseline="0" dirty="0" smtClean="0">
                          <a:latin typeface="AmmanSansPro"/>
                          <a:cs typeface="AmmanSansPro"/>
                        </a:rPr>
                        <a:t>TABLE TITLE</a:t>
                      </a:r>
                      <a:endParaRPr lang="en-US" sz="2500" baseline="0" dirty="0">
                        <a:latin typeface="AmmanSansPro"/>
                        <a:cs typeface="AmmanSansPro"/>
                      </a:endParaRPr>
                    </a:p>
                  </a:txBody>
                  <a:tcPr marL="60957" marR="60957" marT="37409" marB="37409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22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</a:p>
                  </a:txBody>
                  <a:tcPr marL="60957" marR="60957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2100" b="1" dirty="0"/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2100" b="1" dirty="0"/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</a:tr>
              <a:tr h="37408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1</a:t>
                      </a:r>
                    </a:p>
                  </a:txBody>
                  <a:tcPr marL="60957" marR="60957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8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2</a:t>
                      </a:r>
                    </a:p>
                  </a:txBody>
                  <a:tcPr marL="60957" marR="60957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81927"/>
              </p:ext>
            </p:extLst>
          </p:nvPr>
        </p:nvGraphicFramePr>
        <p:xfrm>
          <a:off x="11273013" y="3879577"/>
          <a:ext cx="8883701" cy="6201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3976"/>
              </p:ext>
            </p:extLst>
          </p:nvPr>
        </p:nvGraphicFramePr>
        <p:xfrm>
          <a:off x="11273013" y="10907963"/>
          <a:ext cx="8883701" cy="6201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Discussion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58721"/>
              </p:ext>
            </p:extLst>
          </p:nvPr>
        </p:nvGraphicFramePr>
        <p:xfrm>
          <a:off x="11273013" y="17894794"/>
          <a:ext cx="8883701" cy="6201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Conclusions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73498"/>
              </p:ext>
            </p:extLst>
          </p:nvPr>
        </p:nvGraphicFramePr>
        <p:xfrm>
          <a:off x="11269509" y="24819975"/>
          <a:ext cx="8883701" cy="6201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 smtClean="0">
                          <a:solidFill>
                            <a:srgbClr val="015289"/>
                          </a:solidFill>
                          <a:latin typeface="AmmanSansPro"/>
                        </a:rPr>
                        <a:t>References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642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Office Theme</vt:lpstr>
      <vt:lpstr>Project title</vt:lpstr>
    </vt:vector>
  </TitlesOfParts>
  <Company>happybrands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31</cp:revision>
  <dcterms:created xsi:type="dcterms:W3CDTF">2012-03-28T16:35:24Z</dcterms:created>
  <dcterms:modified xsi:type="dcterms:W3CDTF">2014-02-19T10:29:17Z</dcterms:modified>
</cp:coreProperties>
</file>