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602700" cy="32404050"/>
  <p:notesSz cx="6858000" cy="9144000"/>
  <p:defaultTextStyle>
    <a:defPPr>
      <a:defRPr lang="en-US"/>
    </a:defPPr>
    <a:lvl1pPr marL="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7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15289"/>
    <a:srgbClr val="3EB4DD"/>
    <a:srgbClr val="00A1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2718" autoAdjust="0"/>
  </p:normalViewPr>
  <p:slideViewPr>
    <p:cSldViewPr snapToGrid="0" snapToObjects="1">
      <p:cViewPr>
        <p:scale>
          <a:sx n="60" d="100"/>
          <a:sy n="60" d="100"/>
        </p:scale>
        <p:origin x="42" y="42"/>
      </p:cViewPr>
      <p:guideLst>
        <p:guide orient="horz" pos="10207"/>
        <p:guide pos="68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EC83A-C1E1-9948-9677-F9DFB8598D4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B71B-E1F2-5946-8DDE-542FD60689F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0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BE64-83D2-304F-B757-FF75C23578D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4268C-E23A-1B4C-9572-F36E1BECFD2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466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154305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685800"/>
            <a:ext cx="228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10066260"/>
            <a:ext cx="18362295" cy="6945868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6" y="18362296"/>
            <a:ext cx="15121890" cy="82810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0645-B9F3-2942-BB88-493C41D81E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1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3ACFF-B410-A64E-925C-6C0FEC5546E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7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1957" y="1297668"/>
            <a:ext cx="4860608" cy="27648456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0135" y="1297668"/>
            <a:ext cx="14221778" cy="27648456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62EC9-40EA-BC40-9542-9A2FCBB2A883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331DB-4586-8A47-8DCD-298F7E12CA2C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0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5" y="20822606"/>
            <a:ext cx="18362295" cy="6435804"/>
          </a:xfrm>
          <a:prstGeom prst="rect">
            <a:avLst/>
          </a:prstGeom>
        </p:spPr>
        <p:txBody>
          <a:bodyPr lIns="68580" tIns="34290" rIns="68580" bIns="34290" anchor="t"/>
          <a:lstStyle>
            <a:lvl1pPr algn="l">
              <a:defRPr sz="135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5" y="13734222"/>
            <a:ext cx="18362295" cy="7088384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214E-4ACE-0A4D-A708-82ED76069B6D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4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135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81373" y="7560948"/>
            <a:ext cx="9541193" cy="2138517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AFCF-4D15-4347-9F27-328966162111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7253408"/>
            <a:ext cx="9544944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10276284"/>
            <a:ext cx="9544944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73" y="7253408"/>
            <a:ext cx="9548693" cy="3022876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73" y="10276284"/>
            <a:ext cx="9548693" cy="18669836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80137" y="30033756"/>
            <a:ext cx="3853814" cy="1725215"/>
          </a:xfrm>
        </p:spPr>
        <p:txBody>
          <a:bodyPr/>
          <a:lstStyle/>
          <a:p>
            <a:fld id="{76E8D491-5131-0B48-956C-364B9E5DDFF7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6802100" y="30033756"/>
            <a:ext cx="3720465" cy="1725215"/>
          </a:xfrm>
        </p:spPr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Footer Placeholder 7"/>
          <p:cNvSpPr txBox="1">
            <a:spLocks/>
          </p:cNvSpPr>
          <p:nvPr userDrawn="1"/>
        </p:nvSpPr>
        <p:spPr>
          <a:xfrm>
            <a:off x="4933951" y="30657497"/>
            <a:ext cx="11868149" cy="785027"/>
          </a:xfrm>
          <a:prstGeom prst="rect">
            <a:avLst/>
          </a:prstGeom>
          <a:ln>
            <a:noFill/>
            <a:prstDash val="solid"/>
          </a:ln>
        </p:spPr>
        <p:txBody>
          <a:bodyPr vert="horz" lIns="308610" tIns="154305" rIns="308610" bIns="154305" rtlCol="0" anchor="ctr"/>
          <a:lstStyle>
            <a:defPPr>
              <a:defRPr lang="en-US"/>
            </a:defPPr>
            <a:lvl1pPr marL="0" algn="ctr" defTabSz="2057400" rtl="0" eaLnBrk="1" latinLnBrk="0" hangingPunct="1"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72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96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444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018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459200" algn="l" defTabSz="2057400" rtl="0" eaLnBrk="1" latinLnBrk="0" hangingPunct="1">
              <a:defRPr sz="8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2057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1800" dirty="0">
                <a:solidFill>
                  <a:schemeClr val="tx1"/>
                </a:solidFill>
              </a:rPr>
              <a:t>O Reuma.pt foi desenvolvido com o apoio da indústria farmacêutica, sendo atualmente suportado por </a:t>
            </a:r>
            <a:r>
              <a:rPr lang="pt-PT" sz="1800" dirty="0" err="1">
                <a:solidFill>
                  <a:schemeClr val="tx1"/>
                </a:solidFill>
              </a:rPr>
              <a:t>Abbvie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Biogen</a:t>
            </a:r>
            <a:r>
              <a:rPr lang="pt-PT" sz="1800" dirty="0">
                <a:solidFill>
                  <a:schemeClr val="tx1"/>
                </a:solidFill>
              </a:rPr>
              <a:t>, Bristol </a:t>
            </a:r>
            <a:r>
              <a:rPr lang="pt-PT" sz="1800" dirty="0" err="1">
                <a:solidFill>
                  <a:schemeClr val="tx1"/>
                </a:solidFill>
              </a:rPr>
              <a:t>Myers</a:t>
            </a:r>
            <a:r>
              <a:rPr lang="pt-PT" sz="1800" dirty="0">
                <a:solidFill>
                  <a:schemeClr val="tx1"/>
                </a:solidFill>
              </a:rPr>
              <a:t> </a:t>
            </a:r>
            <a:r>
              <a:rPr lang="pt-PT" sz="1800" dirty="0" err="1">
                <a:solidFill>
                  <a:schemeClr val="tx1"/>
                </a:solidFill>
              </a:rPr>
              <a:t>Squibb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Gilead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Lilly</a:t>
            </a:r>
            <a:r>
              <a:rPr lang="pt-PT" sz="1800" dirty="0">
                <a:solidFill>
                  <a:schemeClr val="tx1"/>
                </a:solidFill>
              </a:rPr>
              <a:t>, </a:t>
            </a:r>
            <a:r>
              <a:rPr lang="pt-PT" sz="1800" dirty="0" err="1">
                <a:solidFill>
                  <a:schemeClr val="tx1"/>
                </a:solidFill>
              </a:rPr>
              <a:t>Merck</a:t>
            </a:r>
            <a:r>
              <a:rPr lang="pt-PT" sz="1800" dirty="0">
                <a:solidFill>
                  <a:schemeClr val="tx1"/>
                </a:solidFill>
              </a:rPr>
              <a:t> Sharp &amp; </a:t>
            </a:r>
            <a:r>
              <a:rPr lang="pt-PT" sz="1800" dirty="0" err="1">
                <a:solidFill>
                  <a:schemeClr val="tx1"/>
                </a:solidFill>
              </a:rPr>
              <a:t>Dohme</a:t>
            </a:r>
            <a:r>
              <a:rPr lang="pt-PT" sz="1800" dirty="0">
                <a:solidFill>
                  <a:schemeClr val="tx1"/>
                </a:solidFill>
              </a:rPr>
              <a:t>, Novartis, Pfizer e </a:t>
            </a:r>
            <a:r>
              <a:rPr lang="pt-PT" sz="1800" dirty="0" err="1">
                <a:solidFill>
                  <a:schemeClr val="tx1"/>
                </a:solidFill>
              </a:rPr>
              <a:t>Roche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8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6" y="1297665"/>
            <a:ext cx="19442430" cy="5400676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4A521-0D93-7844-AB02-FA75778615AF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C054-0844-804F-BDA5-CF327E4A9969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290161"/>
            <a:ext cx="7107140" cy="5490686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290165"/>
            <a:ext cx="12076509" cy="27655958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35" y="6780850"/>
            <a:ext cx="7107140" cy="221652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CC3A2-E119-B04A-A77B-13B53FC4A258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1" y="22682835"/>
            <a:ext cx="12961620" cy="2677837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>
              <a:defRPr sz="68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1" y="2895362"/>
            <a:ext cx="12961620" cy="1944243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1" y="25360672"/>
            <a:ext cx="12961620" cy="3802973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100"/>
            </a:lvl4pPr>
            <a:lvl5pPr marL="6172200" indent="0">
              <a:buNone/>
              <a:defRPr sz="3100"/>
            </a:lvl5pPr>
            <a:lvl6pPr marL="7715250" indent="0">
              <a:buNone/>
              <a:defRPr sz="3100"/>
            </a:lvl6pPr>
            <a:lvl7pPr marL="9258300" indent="0">
              <a:buNone/>
              <a:defRPr sz="3100"/>
            </a:lvl7pPr>
            <a:lvl8pPr marL="10801350" indent="0">
              <a:buNone/>
              <a:defRPr sz="3100"/>
            </a:lvl8pPr>
            <a:lvl9pPr marL="12344400" indent="0">
              <a:buNone/>
              <a:defRPr sz="3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76469-2E0A-D642-8CCF-95D708B059D0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6" y="7560948"/>
            <a:ext cx="19442430" cy="21385175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6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D0D72-A16E-F940-883D-4B7ECB6DE604}" type="datetime1">
              <a:rPr lang="pt-PT" smtClean="0"/>
              <a:pPr/>
              <a:t>24/08/2021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30033756"/>
            <a:ext cx="6840855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30033756"/>
            <a:ext cx="5040630" cy="1725215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F535F-8A04-204A-8D5E-35B006296BF9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/>
        </p:blipFill>
        <p:spPr bwMode="auto">
          <a:xfrm>
            <a:off x="7" y="2725"/>
            <a:ext cx="21589986" cy="190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11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54305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154305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154305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1543050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1543050" rtl="0" eaLnBrk="1" latinLnBrk="0" hangingPunct="1">
        <a:spcBef>
          <a:spcPct val="20000"/>
        </a:spcBef>
        <a:buFont typeface="Arial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1543050" rtl="0" eaLnBrk="1" latinLnBrk="0" hangingPunct="1">
        <a:spcBef>
          <a:spcPct val="20000"/>
        </a:spcBef>
        <a:buFont typeface="Arial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1543050" rtl="0" eaLnBrk="1" latinLnBrk="0" hangingPunct="1">
        <a:spcBef>
          <a:spcPct val="20000"/>
        </a:spcBef>
        <a:buFont typeface="Arial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154305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034" y="285095"/>
            <a:ext cx="16802466" cy="1356669"/>
          </a:xfrm>
          <a:prstGeom prst="rect">
            <a:avLst/>
          </a:prstGeom>
        </p:spPr>
        <p:txBody>
          <a:bodyPr lIns="68580" tIns="34290" rIns="68580" bIns="34290">
            <a:noAutofit/>
          </a:bodyPr>
          <a:lstStyle/>
          <a:p>
            <a:pPr algn="l"/>
            <a:r>
              <a:rPr lang="pt-PT" sz="7500" dirty="0">
                <a:solidFill>
                  <a:schemeClr val="bg1"/>
                </a:solidFill>
                <a:latin typeface="AmmanSansPro"/>
                <a:cs typeface="AmmanSansPro"/>
              </a:rPr>
              <a:t>Título do projeto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90" y="2054142"/>
            <a:ext cx="13538021" cy="1355807"/>
          </a:xfrm>
        </p:spPr>
        <p:txBody>
          <a:bodyPr>
            <a:noAutofit/>
          </a:bodyPr>
          <a:lstStyle/>
          <a:p>
            <a:r>
              <a:rPr lang="pt-PT" sz="3600" b="0" dirty="0">
                <a:latin typeface="AmmanSansPro"/>
                <a:cs typeface="AmmanSansPro"/>
              </a:rPr>
              <a:t>Nome do autor A</a:t>
            </a:r>
            <a:r>
              <a:rPr lang="pt-PT" sz="3600" b="0" baseline="30000" dirty="0">
                <a:latin typeface="AmmanSansPro"/>
                <a:cs typeface="AmmanSansPro"/>
              </a:rPr>
              <a:t>1</a:t>
            </a:r>
            <a:r>
              <a:rPr lang="pt-PT" sz="3600" b="0" dirty="0">
                <a:latin typeface="AmmanSansPro"/>
                <a:cs typeface="AmmanSansPro"/>
              </a:rPr>
              <a:t>; Nome do autor B</a:t>
            </a:r>
            <a:r>
              <a:rPr lang="pt-PT" sz="3600" b="0" baseline="30000" dirty="0">
                <a:latin typeface="AmmanSansPro"/>
                <a:cs typeface="AmmanSansPro"/>
              </a:rPr>
              <a:t>2</a:t>
            </a:r>
            <a:r>
              <a:rPr lang="pt-PT" sz="3600" b="0" dirty="0">
                <a:latin typeface="AmmanSansPro"/>
                <a:cs typeface="AmmanSansPro"/>
              </a:rPr>
              <a:t>; Nome do autor C</a:t>
            </a:r>
            <a:r>
              <a:rPr lang="pt-PT" sz="3600" b="0" baseline="30000" dirty="0">
                <a:latin typeface="AmmanSansPro"/>
                <a:cs typeface="AmmanSansPro"/>
              </a:rPr>
              <a:t>3</a:t>
            </a:r>
            <a:r>
              <a:rPr lang="pt-PT" sz="3600" b="0" dirty="0">
                <a:latin typeface="AmmanSansPro"/>
                <a:cs typeface="AmmanSansPro"/>
              </a:rPr>
              <a:t> </a:t>
            </a:r>
          </a:p>
          <a:p>
            <a:r>
              <a:rPr lang="pt-PT" sz="2800" b="0" baseline="30000" dirty="0">
                <a:latin typeface="AmmanSansPro"/>
                <a:cs typeface="AmmanSansPro"/>
              </a:rPr>
              <a:t>1 </a:t>
            </a:r>
            <a:r>
              <a:rPr lang="pt-PT" sz="2800" b="0" dirty="0">
                <a:latin typeface="AmmanSansPro"/>
                <a:cs typeface="AmmanSansPro"/>
              </a:rPr>
              <a:t>Instituição AAAAA; </a:t>
            </a:r>
            <a:r>
              <a:rPr lang="pt-PT" sz="2800" b="0" baseline="30000" dirty="0">
                <a:latin typeface="AmmanSansPro"/>
                <a:cs typeface="AmmanSansPro"/>
              </a:rPr>
              <a:t>2 </a:t>
            </a:r>
            <a:r>
              <a:rPr lang="pt-PT" sz="2800" b="0" dirty="0">
                <a:latin typeface="AmmanSansPro"/>
                <a:cs typeface="AmmanSansPro"/>
              </a:rPr>
              <a:t>Instituição BBBBB; </a:t>
            </a:r>
            <a:r>
              <a:rPr lang="pt-PT" sz="2800" b="0" baseline="30000" dirty="0">
                <a:latin typeface="AmmanSansPro"/>
                <a:cs typeface="AmmanSansPro"/>
              </a:rPr>
              <a:t>3 </a:t>
            </a:r>
            <a:r>
              <a:rPr lang="pt-PT" sz="2800" b="0" dirty="0">
                <a:latin typeface="AmmanSansPro"/>
                <a:cs typeface="AmmanSansPro"/>
              </a:rPr>
              <a:t>Instituição CCCCC</a:t>
            </a:r>
            <a:endParaRPr lang="pt-PT" sz="2800" dirty="0">
              <a:latin typeface="AmmanSansPro"/>
              <a:cs typeface="AmmanSansPro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4731"/>
              </p:ext>
            </p:extLst>
          </p:nvPr>
        </p:nvGraphicFramePr>
        <p:xfrm>
          <a:off x="1080136" y="3708127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Introdução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147230"/>
              </p:ext>
            </p:extLst>
          </p:nvPr>
        </p:nvGraphicFramePr>
        <p:xfrm>
          <a:off x="1080136" y="17834913"/>
          <a:ext cx="8883701" cy="5317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Metodologia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535841"/>
              </p:ext>
            </p:extLst>
          </p:nvPr>
        </p:nvGraphicFramePr>
        <p:xfrm>
          <a:off x="1080136" y="10818287"/>
          <a:ext cx="8883701" cy="53174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Objetivos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106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784266"/>
              </p:ext>
            </p:extLst>
          </p:nvPr>
        </p:nvGraphicFramePr>
        <p:xfrm>
          <a:off x="1080136" y="24081778"/>
          <a:ext cx="8883701" cy="16991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9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1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8905">
                <a:tc gridSpan="3">
                  <a:txBody>
                    <a:bodyPr/>
                    <a:lstStyle/>
                    <a:p>
                      <a:r>
                        <a:rPr lang="pt-PT" sz="2500" baseline="0" noProof="0" dirty="0">
                          <a:latin typeface="AmmanSansPro"/>
                          <a:cs typeface="AmmanSansPro"/>
                        </a:rPr>
                        <a:t>TÍTULO TABELA</a:t>
                      </a:r>
                    </a:p>
                  </a:txBody>
                  <a:tcPr marL="60957" marR="60957" marT="37409" marB="37409" anchor="ctr"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122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100" b="1" i="0" u="none" strike="noStrike" kern="1200" baseline="0" noProof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100" b="1" i="0" u="none" strike="noStrike" kern="1200" baseline="0" noProof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2100" b="1" noProof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100" b="1" i="0" u="none" strike="noStrike" kern="1200" baseline="0" noProof="0" dirty="0">
                          <a:solidFill>
                            <a:schemeClr val="bg1"/>
                          </a:solidFill>
                          <a:latin typeface="AmmanSansPro"/>
                          <a:ea typeface="+mn-ea"/>
                          <a:cs typeface="AmmanSansPro"/>
                        </a:rPr>
                        <a:t>Cabeçalho</a:t>
                      </a:r>
                      <a:endParaRPr lang="pt-PT" sz="2100" b="1" noProof="0" dirty="0"/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152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i="0" u="none" strike="noStrike" kern="1200" baseline="0" noProof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 1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0" i="0" u="none" strike="noStrike" kern="1200" baseline="0" noProof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250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aseline="0" noProof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150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87">
                <a:tc>
                  <a:txBody>
                    <a:bodyPr/>
                    <a:lstStyle/>
                    <a:p>
                      <a:pPr marL="0" marR="0" indent="0" algn="l" defTabSz="2057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000" b="1" i="0" u="none" strike="noStrike" kern="1200" baseline="0" noProof="0">
                          <a:solidFill>
                            <a:schemeClr val="tx1"/>
                          </a:solidFill>
                          <a:latin typeface="AmmanSansPro"/>
                          <a:ea typeface="+mn-ea"/>
                          <a:cs typeface="AmmanSansPro"/>
                        </a:rPr>
                        <a:t>Ítem 2</a:t>
                      </a:r>
                    </a:p>
                  </a:txBody>
                  <a:tcPr marL="60957" marR="60957" marT="37409" marB="37409"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aseline="0" noProof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130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000" baseline="0" noProof="0" dirty="0">
                          <a:solidFill>
                            <a:schemeClr val="tx1"/>
                          </a:solidFill>
                          <a:latin typeface="AmmanSansPro"/>
                          <a:cs typeface="AmmanSansPro"/>
                        </a:rPr>
                        <a:t>210</a:t>
                      </a:r>
                    </a:p>
                  </a:txBody>
                  <a:tcPr marL="60957" marR="60957" marT="37409" marB="37409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49117"/>
              </p:ext>
            </p:extLst>
          </p:nvPr>
        </p:nvGraphicFramePr>
        <p:xfrm>
          <a:off x="11273013" y="3708127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Resultados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065532"/>
              </p:ext>
            </p:extLst>
          </p:nvPr>
        </p:nvGraphicFramePr>
        <p:xfrm>
          <a:off x="11273013" y="10831763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Discussão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794365"/>
              </p:ext>
            </p:extLst>
          </p:nvPr>
        </p:nvGraphicFramePr>
        <p:xfrm>
          <a:off x="11273013" y="17837644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  <a:cs typeface="AmmanSansPro"/>
                        </a:rPr>
                        <a:t>Conclusões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34487"/>
              </p:ext>
            </p:extLst>
          </p:nvPr>
        </p:nvGraphicFramePr>
        <p:xfrm>
          <a:off x="11269509" y="24781875"/>
          <a:ext cx="8883701" cy="5759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83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993">
                <a:tc>
                  <a:txBody>
                    <a:bodyPr/>
                    <a:lstStyle/>
                    <a:p>
                      <a:r>
                        <a:rPr lang="pt-PT" sz="4900" noProof="0" dirty="0">
                          <a:solidFill>
                            <a:srgbClr val="015289"/>
                          </a:solidFill>
                          <a:latin typeface="AmmanSansPro"/>
                        </a:rPr>
                        <a:t>Referências</a:t>
                      </a:r>
                      <a:endParaRPr lang="pt-PT" sz="4900" noProof="0" dirty="0">
                        <a:solidFill>
                          <a:srgbClr val="015289"/>
                        </a:solidFill>
                      </a:endParaRPr>
                    </a:p>
                  </a:txBody>
                  <a:tcPr marL="60957" marR="60957" marT="37409" marB="37409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38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volorpori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beatum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volenih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ilitior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ibusdae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destiis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consed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etur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coribus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molore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non cus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velecto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maximinihit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tem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volupta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ssimaio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Ipid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susdaep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eruptam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faccabo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.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laborep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erferitatis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maio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cor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re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nobit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prendel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estinctiis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de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essequam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autes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digentio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minum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facienim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labore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cumquos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aces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nitatas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ipis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atis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dolumquis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pedigni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musam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que plique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pellaturem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ut fugia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sunt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que nis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quam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, quo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cuptatistiis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escit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offictus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perrum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laudia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cum </a:t>
                      </a:r>
                      <a:r>
                        <a:rPr lang="pt-PT" sz="2900" noProof="0" dirty="0" err="1">
                          <a:latin typeface="AmmanSansPro"/>
                          <a:cs typeface="AmmanSansPro"/>
                        </a:rPr>
                        <a:t>fugitat</a:t>
                      </a:r>
                      <a:r>
                        <a:rPr lang="pt-PT" sz="2900" noProof="0" dirty="0">
                          <a:latin typeface="AmmanSansPro"/>
                          <a:cs typeface="AmmanSansPro"/>
                        </a:rPr>
                        <a:t> </a:t>
                      </a:r>
                    </a:p>
                    <a:p>
                      <a:endParaRPr lang="pt-PT" sz="2900" noProof="0" dirty="0"/>
                    </a:p>
                  </a:txBody>
                  <a:tcPr marL="60957" marR="60957" marT="37409" marB="374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63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643</Words>
  <Application>Microsoft Office PowerPoint</Application>
  <PresentationFormat>Personalizados</PresentationFormat>
  <Paragraphs>34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AmmanSansPro</vt:lpstr>
      <vt:lpstr>Arial</vt:lpstr>
      <vt:lpstr>Calibri</vt:lpstr>
      <vt:lpstr>Office Theme</vt:lpstr>
      <vt:lpstr>Título do projeto</vt:lpstr>
    </vt:vector>
  </TitlesOfParts>
  <Company>happybrands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</dc:creator>
  <cp:lastModifiedBy>reuma</cp:lastModifiedBy>
  <cp:revision>38</cp:revision>
  <dcterms:created xsi:type="dcterms:W3CDTF">2012-03-28T16:35:24Z</dcterms:created>
  <dcterms:modified xsi:type="dcterms:W3CDTF">2021-08-24T09:09:29Z</dcterms:modified>
</cp:coreProperties>
</file>