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32404050" cy="21602700"/>
  <p:notesSz cx="6858000" cy="9144000"/>
  <p:defaultTextStyle>
    <a:defPPr>
      <a:defRPr lang="en-US"/>
    </a:defPPr>
    <a:lvl1pPr marL="0" algn="l" defTabSz="2057400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1pPr>
    <a:lvl2pPr marL="2057400" algn="l" defTabSz="2057400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2pPr>
    <a:lvl3pPr marL="4114800" algn="l" defTabSz="2057400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3pPr>
    <a:lvl4pPr marL="6172200" algn="l" defTabSz="2057400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4pPr>
    <a:lvl5pPr marL="8229600" algn="l" defTabSz="2057400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5pPr>
    <a:lvl6pPr marL="10287000" algn="l" defTabSz="2057400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6pPr>
    <a:lvl7pPr marL="12344400" algn="l" defTabSz="2057400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7pPr>
    <a:lvl8pPr marL="14401800" algn="l" defTabSz="2057400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8pPr>
    <a:lvl9pPr marL="16459200" algn="l" defTabSz="2057400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15289"/>
    <a:srgbClr val="3EB4DD"/>
    <a:srgbClr val="00A1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588" autoAdjust="0"/>
    <p:restoredTop sz="92652" autoAdjust="0"/>
  </p:normalViewPr>
  <p:slideViewPr>
    <p:cSldViewPr snapToGrid="0" snapToObjects="1">
      <p:cViewPr>
        <p:scale>
          <a:sx n="30" d="100"/>
          <a:sy n="30" d="100"/>
        </p:scale>
        <p:origin x="-948" y="-108"/>
      </p:cViewPr>
      <p:guideLst>
        <p:guide orient="horz" pos="6805"/>
        <p:guide pos="1020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2EC83A-C1E1-9948-9677-F9DFB8598D48}" type="datetime1">
              <a:rPr lang="pt-PT" smtClean="0"/>
              <a:pPr/>
              <a:t>19-02-2014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F4B71B-E1F2-5946-8DDE-542FD60689FB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00061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2DBE64-83D2-304F-B757-FF75C23578D3}" type="datetime1">
              <a:rPr lang="pt-PT" smtClean="0"/>
              <a:pPr/>
              <a:t>19-02-2014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57250" y="685800"/>
            <a:ext cx="51435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14268C-E23A-1B4C-9572-F36E1BECFD22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84662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2057400" rtl="0" eaLnBrk="1" latinLnBrk="0" hangingPunct="1">
      <a:defRPr sz="5400" kern="1200">
        <a:solidFill>
          <a:schemeClr val="tx1"/>
        </a:solidFill>
        <a:latin typeface="+mn-lt"/>
        <a:ea typeface="+mn-ea"/>
        <a:cs typeface="+mn-cs"/>
      </a:defRPr>
    </a:lvl1pPr>
    <a:lvl2pPr marL="2057400" algn="l" defTabSz="2057400" rtl="0" eaLnBrk="1" latinLnBrk="0" hangingPunct="1">
      <a:defRPr sz="5400" kern="1200">
        <a:solidFill>
          <a:schemeClr val="tx1"/>
        </a:solidFill>
        <a:latin typeface="+mn-lt"/>
        <a:ea typeface="+mn-ea"/>
        <a:cs typeface="+mn-cs"/>
      </a:defRPr>
    </a:lvl2pPr>
    <a:lvl3pPr marL="4114800" algn="l" defTabSz="2057400" rtl="0" eaLnBrk="1" latinLnBrk="0" hangingPunct="1">
      <a:defRPr sz="5400" kern="1200">
        <a:solidFill>
          <a:schemeClr val="tx1"/>
        </a:solidFill>
        <a:latin typeface="+mn-lt"/>
        <a:ea typeface="+mn-ea"/>
        <a:cs typeface="+mn-cs"/>
      </a:defRPr>
    </a:lvl3pPr>
    <a:lvl4pPr marL="6172200" algn="l" defTabSz="2057400" rtl="0" eaLnBrk="1" latinLnBrk="0" hangingPunct="1">
      <a:defRPr sz="5400" kern="1200">
        <a:solidFill>
          <a:schemeClr val="tx1"/>
        </a:solidFill>
        <a:latin typeface="+mn-lt"/>
        <a:ea typeface="+mn-ea"/>
        <a:cs typeface="+mn-cs"/>
      </a:defRPr>
    </a:lvl4pPr>
    <a:lvl5pPr marL="8229600" algn="l" defTabSz="2057400" rtl="0" eaLnBrk="1" latinLnBrk="0" hangingPunct="1">
      <a:defRPr sz="5400" kern="1200">
        <a:solidFill>
          <a:schemeClr val="tx1"/>
        </a:solidFill>
        <a:latin typeface="+mn-lt"/>
        <a:ea typeface="+mn-ea"/>
        <a:cs typeface="+mn-cs"/>
      </a:defRPr>
    </a:lvl5pPr>
    <a:lvl6pPr marL="10287000" algn="l" defTabSz="2057400" rtl="0" eaLnBrk="1" latinLnBrk="0" hangingPunct="1">
      <a:defRPr sz="5400" kern="1200">
        <a:solidFill>
          <a:schemeClr val="tx1"/>
        </a:solidFill>
        <a:latin typeface="+mn-lt"/>
        <a:ea typeface="+mn-ea"/>
        <a:cs typeface="+mn-cs"/>
      </a:defRPr>
    </a:lvl6pPr>
    <a:lvl7pPr marL="12344400" algn="l" defTabSz="2057400" rtl="0" eaLnBrk="1" latinLnBrk="0" hangingPunct="1">
      <a:defRPr sz="5400" kern="1200">
        <a:solidFill>
          <a:schemeClr val="tx1"/>
        </a:solidFill>
        <a:latin typeface="+mn-lt"/>
        <a:ea typeface="+mn-ea"/>
        <a:cs typeface="+mn-cs"/>
      </a:defRPr>
    </a:lvl7pPr>
    <a:lvl8pPr marL="14401800" algn="l" defTabSz="2057400" rtl="0" eaLnBrk="1" latinLnBrk="0" hangingPunct="1">
      <a:defRPr sz="5400" kern="1200">
        <a:solidFill>
          <a:schemeClr val="tx1"/>
        </a:solidFill>
        <a:latin typeface="+mn-lt"/>
        <a:ea typeface="+mn-ea"/>
        <a:cs typeface="+mn-cs"/>
      </a:defRPr>
    </a:lvl8pPr>
    <a:lvl9pPr marL="16459200" algn="l" defTabSz="2057400" rtl="0" eaLnBrk="1" latinLnBrk="0" hangingPunct="1">
      <a:defRPr sz="5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57250" y="685800"/>
            <a:ext cx="51435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1640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30304" y="6710840"/>
            <a:ext cx="27543442" cy="4630579"/>
          </a:xfrm>
          <a:prstGeom prst="rect">
            <a:avLst/>
          </a:prstGeom>
        </p:spPr>
        <p:txBody>
          <a:bodyPr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60608" y="12241531"/>
            <a:ext cx="22682835" cy="552069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114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172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229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287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34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4401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6459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F0645-B9F3-2942-BB88-493C41D81EF7}" type="datetime1">
              <a:rPr lang="pt-PT" smtClean="0"/>
              <a:pPr/>
              <a:t>19-02-2014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F535F-8A04-204A-8D5E-35B006296BF9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4137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0203" y="865110"/>
            <a:ext cx="29163645" cy="3600451"/>
          </a:xfrm>
          <a:prstGeom prst="rect">
            <a:avLst/>
          </a:prstGeom>
        </p:spPr>
        <p:txBody>
          <a:bodyPr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3ACFF-B410-A64E-925C-6C0FEC5546EC}" type="datetime1">
              <a:rPr lang="pt-PT" smtClean="0"/>
              <a:pPr/>
              <a:t>19-02-2014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F535F-8A04-204A-8D5E-35B006296BF9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2747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492936" y="865112"/>
            <a:ext cx="7290912" cy="18432304"/>
          </a:xfrm>
          <a:prstGeom prst="rect">
            <a:avLst/>
          </a:prstGeom>
        </p:spPr>
        <p:txBody>
          <a:bodyPr vert="eaVert"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20203" y="865112"/>
            <a:ext cx="21332667" cy="18432304"/>
          </a:xfrm>
        </p:spPr>
        <p:txBody>
          <a:bodyPr vert="eaVert"/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62EC9-40EA-BC40-9542-9A2FCBB2A883}" type="datetime1">
              <a:rPr lang="pt-PT" smtClean="0"/>
              <a:pPr/>
              <a:t>19-02-2014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F535F-8A04-204A-8D5E-35B006296BF9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7092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0203" y="865110"/>
            <a:ext cx="29163645" cy="3600451"/>
          </a:xfrm>
          <a:prstGeom prst="rect">
            <a:avLst/>
          </a:prstGeom>
        </p:spPr>
        <p:txBody>
          <a:bodyPr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331DB-4586-8A47-8DCD-298F7E12CA2C}" type="datetime1">
              <a:rPr lang="pt-PT" smtClean="0"/>
              <a:pPr/>
              <a:t>19-02-2014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F535F-8A04-204A-8D5E-35B006296BF9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2090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59697" y="13881737"/>
            <a:ext cx="27543442" cy="4290536"/>
          </a:xfrm>
          <a:prstGeom prst="rect">
            <a:avLst/>
          </a:prstGeom>
        </p:spPr>
        <p:txBody>
          <a:bodyPr anchor="t"/>
          <a:lstStyle>
            <a:lvl1pPr algn="l">
              <a:defRPr sz="18000" b="1" cap="all"/>
            </a:lvl1pPr>
          </a:lstStyle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59697" y="9156148"/>
            <a:ext cx="27543442" cy="4725589"/>
          </a:xfrm>
        </p:spPr>
        <p:txBody>
          <a:bodyPr anchor="b"/>
          <a:lstStyle>
            <a:lvl1pPr marL="0" indent="0">
              <a:buNone/>
              <a:defRPr sz="9000">
                <a:solidFill>
                  <a:schemeClr val="tx1">
                    <a:tint val="75000"/>
                  </a:schemeClr>
                </a:solidFill>
              </a:defRPr>
            </a:lvl1pPr>
            <a:lvl2pPr marL="2057400" indent="0">
              <a:buNone/>
              <a:defRPr sz="8100">
                <a:solidFill>
                  <a:schemeClr val="tx1">
                    <a:tint val="75000"/>
                  </a:schemeClr>
                </a:solidFill>
              </a:defRPr>
            </a:lvl2pPr>
            <a:lvl3pPr marL="4114800" indent="0"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3pPr>
            <a:lvl4pPr marL="6172200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4pPr>
            <a:lvl5pPr marL="8229600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5pPr>
            <a:lvl6pPr marL="10287000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6pPr>
            <a:lvl7pPr marL="12344400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7pPr>
            <a:lvl8pPr marL="14401800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8pPr>
            <a:lvl9pPr marL="16459200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5214E-4ACE-0A4D-A708-82ED76069B6D}" type="datetime1">
              <a:rPr lang="pt-PT" smtClean="0"/>
              <a:pPr/>
              <a:t>19-02-2014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F535F-8A04-204A-8D5E-35B006296BF9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0448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0203" y="865110"/>
            <a:ext cx="29163645" cy="3600451"/>
          </a:xfrm>
          <a:prstGeom prst="rect">
            <a:avLst/>
          </a:prstGeom>
        </p:spPr>
        <p:txBody>
          <a:bodyPr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20203" y="5040632"/>
            <a:ext cx="14311789" cy="14256783"/>
          </a:xfrm>
        </p:spPr>
        <p:txBody>
          <a:bodyPr/>
          <a:lstStyle>
            <a:lvl1pPr>
              <a:defRPr sz="12600"/>
            </a:lvl1pPr>
            <a:lvl2pPr>
              <a:defRPr sz="10800"/>
            </a:lvl2pPr>
            <a:lvl3pPr>
              <a:defRPr sz="9000"/>
            </a:lvl3pPr>
            <a:lvl4pPr>
              <a:defRPr sz="8100"/>
            </a:lvl4pPr>
            <a:lvl5pPr>
              <a:defRPr sz="8100"/>
            </a:lvl5pPr>
            <a:lvl6pPr>
              <a:defRPr sz="8100"/>
            </a:lvl6pPr>
            <a:lvl7pPr>
              <a:defRPr sz="8100"/>
            </a:lvl7pPr>
            <a:lvl8pPr>
              <a:defRPr sz="8100"/>
            </a:lvl8pPr>
            <a:lvl9pPr>
              <a:defRPr sz="81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72060" y="5040632"/>
            <a:ext cx="14311789" cy="14256783"/>
          </a:xfrm>
        </p:spPr>
        <p:txBody>
          <a:bodyPr/>
          <a:lstStyle>
            <a:lvl1pPr>
              <a:defRPr sz="12600"/>
            </a:lvl1pPr>
            <a:lvl2pPr>
              <a:defRPr sz="10800"/>
            </a:lvl2pPr>
            <a:lvl3pPr>
              <a:defRPr sz="9000"/>
            </a:lvl3pPr>
            <a:lvl4pPr>
              <a:defRPr sz="8100"/>
            </a:lvl4pPr>
            <a:lvl5pPr>
              <a:defRPr sz="8100"/>
            </a:lvl5pPr>
            <a:lvl6pPr>
              <a:defRPr sz="8100"/>
            </a:lvl6pPr>
            <a:lvl7pPr>
              <a:defRPr sz="8100"/>
            </a:lvl7pPr>
            <a:lvl8pPr>
              <a:defRPr sz="8100"/>
            </a:lvl8pPr>
            <a:lvl9pPr>
              <a:defRPr sz="81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8AFCF-4D15-4347-9F27-328966162111}" type="datetime1">
              <a:rPr lang="pt-PT" smtClean="0"/>
              <a:pPr/>
              <a:t>19-02-2014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F535F-8A04-204A-8D5E-35B006296BF9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5855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0203" y="4835605"/>
            <a:ext cx="14317416" cy="2015251"/>
          </a:xfrm>
        </p:spPr>
        <p:txBody>
          <a:bodyPr anchor="b"/>
          <a:lstStyle>
            <a:lvl1pPr marL="0" indent="0">
              <a:buNone/>
              <a:defRPr sz="10800" b="1"/>
            </a:lvl1pPr>
            <a:lvl2pPr marL="2057400" indent="0">
              <a:buNone/>
              <a:defRPr sz="9000" b="1"/>
            </a:lvl2pPr>
            <a:lvl3pPr marL="4114800" indent="0">
              <a:buNone/>
              <a:defRPr sz="8100" b="1"/>
            </a:lvl3pPr>
            <a:lvl4pPr marL="6172200" indent="0">
              <a:buNone/>
              <a:defRPr sz="7200" b="1"/>
            </a:lvl4pPr>
            <a:lvl5pPr marL="8229600" indent="0">
              <a:buNone/>
              <a:defRPr sz="7200" b="1"/>
            </a:lvl5pPr>
            <a:lvl6pPr marL="10287000" indent="0">
              <a:buNone/>
              <a:defRPr sz="7200" b="1"/>
            </a:lvl6pPr>
            <a:lvl7pPr marL="12344400" indent="0">
              <a:buNone/>
              <a:defRPr sz="7200" b="1"/>
            </a:lvl7pPr>
            <a:lvl8pPr marL="14401800" indent="0">
              <a:buNone/>
              <a:defRPr sz="7200" b="1"/>
            </a:lvl8pPr>
            <a:lvl9pPr marL="16459200" indent="0">
              <a:buNone/>
              <a:defRPr sz="7200" b="1"/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0203" y="6850856"/>
            <a:ext cx="14317416" cy="12446557"/>
          </a:xfrm>
        </p:spPr>
        <p:txBody>
          <a:bodyPr/>
          <a:lstStyle>
            <a:lvl1pPr>
              <a:defRPr sz="10800"/>
            </a:lvl1pPr>
            <a:lvl2pPr>
              <a:defRPr sz="9000"/>
            </a:lvl2pPr>
            <a:lvl3pPr>
              <a:defRPr sz="8100"/>
            </a:lvl3pPr>
            <a:lvl4pPr>
              <a:defRPr sz="7200"/>
            </a:lvl4pPr>
            <a:lvl5pPr>
              <a:defRPr sz="7200"/>
            </a:lvl5pPr>
            <a:lvl6pPr>
              <a:defRPr sz="7200"/>
            </a:lvl6pPr>
            <a:lvl7pPr>
              <a:defRPr sz="7200"/>
            </a:lvl7pPr>
            <a:lvl8pPr>
              <a:defRPr sz="7200"/>
            </a:lvl8pPr>
            <a:lvl9pPr>
              <a:defRPr sz="72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60809" y="4835605"/>
            <a:ext cx="14323040" cy="2015251"/>
          </a:xfrm>
        </p:spPr>
        <p:txBody>
          <a:bodyPr anchor="b"/>
          <a:lstStyle>
            <a:lvl1pPr marL="0" indent="0">
              <a:buNone/>
              <a:defRPr sz="10800" b="1"/>
            </a:lvl1pPr>
            <a:lvl2pPr marL="2057400" indent="0">
              <a:buNone/>
              <a:defRPr sz="9000" b="1"/>
            </a:lvl2pPr>
            <a:lvl3pPr marL="4114800" indent="0">
              <a:buNone/>
              <a:defRPr sz="8100" b="1"/>
            </a:lvl3pPr>
            <a:lvl4pPr marL="6172200" indent="0">
              <a:buNone/>
              <a:defRPr sz="7200" b="1"/>
            </a:lvl4pPr>
            <a:lvl5pPr marL="8229600" indent="0">
              <a:buNone/>
              <a:defRPr sz="7200" b="1"/>
            </a:lvl5pPr>
            <a:lvl6pPr marL="10287000" indent="0">
              <a:buNone/>
              <a:defRPr sz="7200" b="1"/>
            </a:lvl6pPr>
            <a:lvl7pPr marL="12344400" indent="0">
              <a:buNone/>
              <a:defRPr sz="7200" b="1"/>
            </a:lvl7pPr>
            <a:lvl8pPr marL="14401800" indent="0">
              <a:buNone/>
              <a:defRPr sz="7200" b="1"/>
            </a:lvl8pPr>
            <a:lvl9pPr marL="16459200" indent="0">
              <a:buNone/>
              <a:defRPr sz="7200" b="1"/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60809" y="6850856"/>
            <a:ext cx="14323040" cy="12446557"/>
          </a:xfrm>
        </p:spPr>
        <p:txBody>
          <a:bodyPr/>
          <a:lstStyle>
            <a:lvl1pPr>
              <a:defRPr sz="10800"/>
            </a:lvl1pPr>
            <a:lvl2pPr>
              <a:defRPr sz="9000"/>
            </a:lvl2pPr>
            <a:lvl3pPr>
              <a:defRPr sz="8100"/>
            </a:lvl3pPr>
            <a:lvl4pPr>
              <a:defRPr sz="7200"/>
            </a:lvl4pPr>
            <a:lvl5pPr>
              <a:defRPr sz="7200"/>
            </a:lvl5pPr>
            <a:lvl6pPr>
              <a:defRPr sz="7200"/>
            </a:lvl6pPr>
            <a:lvl7pPr>
              <a:defRPr sz="7200"/>
            </a:lvl7pPr>
            <a:lvl8pPr>
              <a:defRPr sz="7200"/>
            </a:lvl8pPr>
            <a:lvl9pPr>
              <a:defRPr sz="72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1620204" y="20022504"/>
            <a:ext cx="6952297" cy="1150143"/>
          </a:xfrm>
        </p:spPr>
        <p:txBody>
          <a:bodyPr/>
          <a:lstStyle/>
          <a:p>
            <a:fld id="{76E8D491-5131-0B48-956C-364B9E5DDFF7}" type="datetime1">
              <a:rPr lang="pt-PT" smtClean="0"/>
              <a:pPr/>
              <a:t>19-02-2014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23964901" y="20022504"/>
            <a:ext cx="6818947" cy="1150143"/>
          </a:xfrm>
        </p:spPr>
        <p:txBody>
          <a:bodyPr/>
          <a:lstStyle/>
          <a:p>
            <a:fld id="{D0EF535F-8A04-204A-8D5E-35B006296BF9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10" name="Footer Placeholder 7"/>
          <p:cNvSpPr txBox="1">
            <a:spLocks/>
          </p:cNvSpPr>
          <p:nvPr userDrawn="1"/>
        </p:nvSpPr>
        <p:spPr>
          <a:xfrm>
            <a:off x="8058150" y="21041591"/>
            <a:ext cx="16363950" cy="151838"/>
          </a:xfrm>
          <a:prstGeom prst="rect">
            <a:avLst/>
          </a:prstGeom>
          <a:ln>
            <a:noFill/>
            <a:prstDash val="solid"/>
          </a:ln>
        </p:spPr>
        <p:txBody>
          <a:bodyPr vert="horz" lIns="411480" tIns="205740" rIns="411480" bIns="205740" rtlCol="0" anchor="ctr"/>
          <a:lstStyle>
            <a:defPPr>
              <a:defRPr lang="en-US"/>
            </a:defPPr>
            <a:lvl1pPr marL="0" algn="ctr" defTabSz="2057400" rtl="0" eaLnBrk="1" latinLnBrk="0" hangingPunct="1"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057400" algn="l" defTabSz="2057400" rtl="0" eaLnBrk="1" latinLnBrk="0" hangingPunct="1">
              <a:defRPr sz="8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114800" algn="l" defTabSz="2057400" rtl="0" eaLnBrk="1" latinLnBrk="0" hangingPunct="1">
              <a:defRPr sz="8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172200" algn="l" defTabSz="2057400" rtl="0" eaLnBrk="1" latinLnBrk="0" hangingPunct="1">
              <a:defRPr sz="8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229600" algn="l" defTabSz="2057400" rtl="0" eaLnBrk="1" latinLnBrk="0" hangingPunct="1">
              <a:defRPr sz="8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287000" algn="l" defTabSz="2057400" rtl="0" eaLnBrk="1" latinLnBrk="0" hangingPunct="1">
              <a:defRPr sz="8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344400" algn="l" defTabSz="2057400" rtl="0" eaLnBrk="1" latinLnBrk="0" hangingPunct="1">
              <a:defRPr sz="8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4401800" algn="l" defTabSz="2057400" rtl="0" eaLnBrk="1" latinLnBrk="0" hangingPunct="1">
              <a:defRPr sz="8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6459200" algn="l" defTabSz="2057400" rtl="0" eaLnBrk="1" latinLnBrk="0" hangingPunct="1">
              <a:defRPr sz="8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noProof="0" dirty="0" smtClean="0">
                <a:solidFill>
                  <a:schemeClr val="tx1"/>
                </a:solidFill>
              </a:rPr>
              <a:t>Reuma.pt was developed with the support of </a:t>
            </a:r>
            <a:r>
              <a:rPr lang="en-US" sz="2400" noProof="0" dirty="0" err="1" smtClean="0">
                <a:solidFill>
                  <a:schemeClr val="tx1"/>
                </a:solidFill>
              </a:rPr>
              <a:t>Abbvie</a:t>
            </a:r>
            <a:r>
              <a:rPr lang="en-US" sz="2400" noProof="0" dirty="0" smtClean="0">
                <a:solidFill>
                  <a:schemeClr val="tx1"/>
                </a:solidFill>
              </a:rPr>
              <a:t>, Merck Sharp &amp; </a:t>
            </a:r>
            <a:r>
              <a:rPr lang="en-US" sz="2400" noProof="0" dirty="0" err="1" smtClean="0">
                <a:solidFill>
                  <a:schemeClr val="tx1"/>
                </a:solidFill>
              </a:rPr>
              <a:t>Dohme</a:t>
            </a:r>
            <a:r>
              <a:rPr lang="en-US" sz="2400" noProof="0" dirty="0" smtClean="0">
                <a:solidFill>
                  <a:schemeClr val="tx1"/>
                </a:solidFill>
              </a:rPr>
              <a:t>, Pfizer, Roche and UCB</a:t>
            </a:r>
            <a:endParaRPr lang="en-US" sz="2400" noProof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40813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0203" y="865110"/>
            <a:ext cx="29163645" cy="3600451"/>
          </a:xfrm>
          <a:prstGeom prst="rect">
            <a:avLst/>
          </a:prstGeom>
        </p:spPr>
        <p:txBody>
          <a:bodyPr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4A521-0D93-7844-AB02-FA75778615AF}" type="datetime1">
              <a:rPr lang="pt-PT" smtClean="0"/>
              <a:pPr/>
              <a:t>19-02-2014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F535F-8A04-204A-8D5E-35B006296BF9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8387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4C054-0844-804F-BDA5-CF327E4A9969}" type="datetime1">
              <a:rPr lang="pt-PT" smtClean="0"/>
              <a:pPr/>
              <a:t>19-02-2014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F535F-8A04-204A-8D5E-35B006296BF9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6176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0203" y="860107"/>
            <a:ext cx="10660710" cy="3660458"/>
          </a:xfrm>
          <a:prstGeom prst="rect">
            <a:avLst/>
          </a:prstGeom>
        </p:spPr>
        <p:txBody>
          <a:bodyPr anchor="b"/>
          <a:lstStyle>
            <a:lvl1pPr algn="l">
              <a:defRPr sz="9000" b="1"/>
            </a:lvl1pPr>
          </a:lstStyle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69083" y="860110"/>
            <a:ext cx="18114764" cy="18437306"/>
          </a:xfrm>
        </p:spPr>
        <p:txBody>
          <a:bodyPr/>
          <a:lstStyle>
            <a:lvl1pPr>
              <a:defRPr sz="14400"/>
            </a:lvl1pPr>
            <a:lvl2pPr>
              <a:defRPr sz="12600"/>
            </a:lvl2pPr>
            <a:lvl3pPr>
              <a:defRPr sz="10800"/>
            </a:lvl3pPr>
            <a:lvl4pPr>
              <a:defRPr sz="9000"/>
            </a:lvl4pPr>
            <a:lvl5pPr>
              <a:defRPr sz="9000"/>
            </a:lvl5pPr>
            <a:lvl6pPr>
              <a:defRPr sz="9000"/>
            </a:lvl6pPr>
            <a:lvl7pPr>
              <a:defRPr sz="9000"/>
            </a:lvl7pPr>
            <a:lvl8pPr>
              <a:defRPr sz="9000"/>
            </a:lvl8pPr>
            <a:lvl9pPr>
              <a:defRPr sz="90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20203" y="4520566"/>
            <a:ext cx="10660710" cy="14776849"/>
          </a:xfrm>
        </p:spPr>
        <p:txBody>
          <a:bodyPr/>
          <a:lstStyle>
            <a:lvl1pPr marL="0" indent="0">
              <a:buNone/>
              <a:defRPr sz="6300"/>
            </a:lvl1pPr>
            <a:lvl2pPr marL="2057400" indent="0">
              <a:buNone/>
              <a:defRPr sz="5400"/>
            </a:lvl2pPr>
            <a:lvl3pPr marL="4114800" indent="0">
              <a:buNone/>
              <a:defRPr sz="4500"/>
            </a:lvl3pPr>
            <a:lvl4pPr marL="6172200" indent="0">
              <a:buNone/>
              <a:defRPr sz="4100"/>
            </a:lvl4pPr>
            <a:lvl5pPr marL="8229600" indent="0">
              <a:buNone/>
              <a:defRPr sz="4100"/>
            </a:lvl5pPr>
            <a:lvl6pPr marL="10287000" indent="0">
              <a:buNone/>
              <a:defRPr sz="4100"/>
            </a:lvl6pPr>
            <a:lvl7pPr marL="12344400" indent="0">
              <a:buNone/>
              <a:defRPr sz="4100"/>
            </a:lvl7pPr>
            <a:lvl8pPr marL="14401800" indent="0">
              <a:buNone/>
              <a:defRPr sz="4100"/>
            </a:lvl8pPr>
            <a:lvl9pPr marL="16459200" indent="0">
              <a:buNone/>
              <a:defRPr sz="4100"/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CC3A2-E119-B04A-A77B-13B53FC4A258}" type="datetime1">
              <a:rPr lang="pt-PT" smtClean="0"/>
              <a:pPr/>
              <a:t>19-02-2014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F535F-8A04-204A-8D5E-35B006296BF9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6667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51421" y="15121890"/>
            <a:ext cx="19442430" cy="1785225"/>
          </a:xfrm>
          <a:prstGeom prst="rect">
            <a:avLst/>
          </a:prstGeom>
        </p:spPr>
        <p:txBody>
          <a:bodyPr anchor="b"/>
          <a:lstStyle>
            <a:lvl1pPr algn="l">
              <a:defRPr sz="9000" b="1"/>
            </a:lvl1pPr>
          </a:lstStyle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351421" y="1930241"/>
            <a:ext cx="19442430" cy="12961620"/>
          </a:xfrm>
        </p:spPr>
        <p:txBody>
          <a:bodyPr/>
          <a:lstStyle>
            <a:lvl1pPr marL="0" indent="0">
              <a:buNone/>
              <a:defRPr sz="14400"/>
            </a:lvl1pPr>
            <a:lvl2pPr marL="2057400" indent="0">
              <a:buNone/>
              <a:defRPr sz="12600"/>
            </a:lvl2pPr>
            <a:lvl3pPr marL="4114800" indent="0">
              <a:buNone/>
              <a:defRPr sz="10800"/>
            </a:lvl3pPr>
            <a:lvl4pPr marL="6172200" indent="0">
              <a:buNone/>
              <a:defRPr sz="9000"/>
            </a:lvl4pPr>
            <a:lvl5pPr marL="8229600" indent="0">
              <a:buNone/>
              <a:defRPr sz="9000"/>
            </a:lvl5pPr>
            <a:lvl6pPr marL="10287000" indent="0">
              <a:buNone/>
              <a:defRPr sz="9000"/>
            </a:lvl6pPr>
            <a:lvl7pPr marL="12344400" indent="0">
              <a:buNone/>
              <a:defRPr sz="9000"/>
            </a:lvl7pPr>
            <a:lvl8pPr marL="14401800" indent="0">
              <a:buNone/>
              <a:defRPr sz="9000"/>
            </a:lvl8pPr>
            <a:lvl9pPr marL="16459200" indent="0">
              <a:buNone/>
              <a:defRPr sz="9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51421" y="16907115"/>
            <a:ext cx="19442430" cy="2535315"/>
          </a:xfrm>
        </p:spPr>
        <p:txBody>
          <a:bodyPr/>
          <a:lstStyle>
            <a:lvl1pPr marL="0" indent="0">
              <a:buNone/>
              <a:defRPr sz="6300"/>
            </a:lvl1pPr>
            <a:lvl2pPr marL="2057400" indent="0">
              <a:buNone/>
              <a:defRPr sz="5400"/>
            </a:lvl2pPr>
            <a:lvl3pPr marL="4114800" indent="0">
              <a:buNone/>
              <a:defRPr sz="4500"/>
            </a:lvl3pPr>
            <a:lvl4pPr marL="6172200" indent="0">
              <a:buNone/>
              <a:defRPr sz="4100"/>
            </a:lvl4pPr>
            <a:lvl5pPr marL="8229600" indent="0">
              <a:buNone/>
              <a:defRPr sz="4100"/>
            </a:lvl5pPr>
            <a:lvl6pPr marL="10287000" indent="0">
              <a:buNone/>
              <a:defRPr sz="4100"/>
            </a:lvl6pPr>
            <a:lvl7pPr marL="12344400" indent="0">
              <a:buNone/>
              <a:defRPr sz="4100"/>
            </a:lvl7pPr>
            <a:lvl8pPr marL="14401800" indent="0">
              <a:buNone/>
              <a:defRPr sz="4100"/>
            </a:lvl8pPr>
            <a:lvl9pPr marL="16459200" indent="0">
              <a:buNone/>
              <a:defRPr sz="4100"/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76469-2E0A-D642-8CCF-95D708B059D0}" type="datetime1">
              <a:rPr lang="pt-PT" smtClean="0"/>
              <a:pPr/>
              <a:t>19-02-2014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F535F-8A04-204A-8D5E-35B006296BF9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4298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0203" y="5040632"/>
            <a:ext cx="29163645" cy="14256783"/>
          </a:xfrm>
          <a:prstGeom prst="rect">
            <a:avLst/>
          </a:prstGeom>
        </p:spPr>
        <p:txBody>
          <a:bodyPr vert="horz" lIns="411480" tIns="205740" rIns="411480" bIns="205740" rtlCol="0">
            <a:normAutofit/>
          </a:bodyPr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20204" y="20022504"/>
            <a:ext cx="7560945" cy="1150143"/>
          </a:xfrm>
          <a:prstGeom prst="rect">
            <a:avLst/>
          </a:prstGeom>
        </p:spPr>
        <p:txBody>
          <a:bodyPr vert="horz" lIns="411480" tIns="205740" rIns="411480" bIns="205740" rtlCol="0" anchor="ctr"/>
          <a:lstStyle>
            <a:lvl1pPr algn="l">
              <a:defRPr sz="5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2D0D72-A16E-F940-883D-4B7ECB6DE604}" type="datetime1">
              <a:rPr lang="pt-PT" smtClean="0"/>
              <a:pPr/>
              <a:t>19-02-2014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071385" y="20022504"/>
            <a:ext cx="10261282" cy="1150143"/>
          </a:xfrm>
          <a:prstGeom prst="rect">
            <a:avLst/>
          </a:prstGeom>
        </p:spPr>
        <p:txBody>
          <a:bodyPr vert="horz" lIns="411480" tIns="205740" rIns="411480" bIns="205740" rtlCol="0" anchor="ctr"/>
          <a:lstStyle>
            <a:lvl1pPr algn="ctr">
              <a:defRPr sz="5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3222903" y="20022504"/>
            <a:ext cx="7560945" cy="1150143"/>
          </a:xfrm>
          <a:prstGeom prst="rect">
            <a:avLst/>
          </a:prstGeom>
        </p:spPr>
        <p:txBody>
          <a:bodyPr vert="horz" lIns="411480" tIns="205740" rIns="411480" bIns="205740" rtlCol="0" anchor="ctr"/>
          <a:lstStyle>
            <a:lvl1pPr algn="r">
              <a:defRPr sz="5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EF535F-8A04-204A-8D5E-35B006296BF9}" type="slidenum">
              <a:rPr lang="en-US" smtClean="0"/>
              <a:pPr/>
              <a:t>‹nº›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13"/>
          <a:stretch>
            <a:fillRect/>
          </a:stretch>
        </p:blipFill>
        <p:spPr bwMode="auto">
          <a:xfrm>
            <a:off x="0" y="27403"/>
            <a:ext cx="32385000" cy="19038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121119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2057400" rtl="0" eaLnBrk="1" latinLnBrk="0" hangingPunct="1">
        <a:spcBef>
          <a:spcPct val="0"/>
        </a:spcBef>
        <a:buNone/>
        <a:defRPr sz="19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43050" indent="-1543050" algn="l" defTabSz="2057400" rtl="0" eaLnBrk="1" latinLnBrk="0" hangingPunct="1">
        <a:spcBef>
          <a:spcPct val="20000"/>
        </a:spcBef>
        <a:buFont typeface="Arial"/>
        <a:buChar char="•"/>
        <a:defRPr sz="14400" kern="1200">
          <a:solidFill>
            <a:schemeClr val="tx1"/>
          </a:solidFill>
          <a:latin typeface="+mn-lt"/>
          <a:ea typeface="+mn-ea"/>
          <a:cs typeface="+mn-cs"/>
        </a:defRPr>
      </a:lvl1pPr>
      <a:lvl2pPr marL="3343275" indent="-1285875" algn="l" defTabSz="2057400" rtl="0" eaLnBrk="1" latinLnBrk="0" hangingPunct="1">
        <a:spcBef>
          <a:spcPct val="20000"/>
        </a:spcBef>
        <a:buFont typeface="Arial"/>
        <a:buChar char="–"/>
        <a:defRPr sz="12600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0" indent="-1028700" algn="l" defTabSz="2057400" rtl="0" eaLnBrk="1" latinLnBrk="0" hangingPunct="1">
        <a:spcBef>
          <a:spcPct val="20000"/>
        </a:spcBef>
        <a:buFont typeface="Arial"/>
        <a:buChar char="•"/>
        <a:defRPr sz="10800" kern="1200">
          <a:solidFill>
            <a:schemeClr val="tx1"/>
          </a:solidFill>
          <a:latin typeface="+mn-lt"/>
          <a:ea typeface="+mn-ea"/>
          <a:cs typeface="+mn-cs"/>
        </a:defRPr>
      </a:lvl3pPr>
      <a:lvl4pPr marL="7200900" indent="-1028700" algn="l" defTabSz="2057400" rtl="0" eaLnBrk="1" latinLnBrk="0" hangingPunct="1">
        <a:spcBef>
          <a:spcPct val="20000"/>
        </a:spcBef>
        <a:buFont typeface="Arial"/>
        <a:buChar char="–"/>
        <a:defRPr sz="9000" kern="1200">
          <a:solidFill>
            <a:schemeClr val="tx1"/>
          </a:solidFill>
          <a:latin typeface="+mn-lt"/>
          <a:ea typeface="+mn-ea"/>
          <a:cs typeface="+mn-cs"/>
        </a:defRPr>
      </a:lvl4pPr>
      <a:lvl5pPr marL="9258300" indent="-1028700" algn="l" defTabSz="2057400" rtl="0" eaLnBrk="1" latinLnBrk="0" hangingPunct="1">
        <a:spcBef>
          <a:spcPct val="20000"/>
        </a:spcBef>
        <a:buFont typeface="Arial"/>
        <a:buChar char="»"/>
        <a:defRPr sz="9000" kern="1200">
          <a:solidFill>
            <a:schemeClr val="tx1"/>
          </a:solidFill>
          <a:latin typeface="+mn-lt"/>
          <a:ea typeface="+mn-ea"/>
          <a:cs typeface="+mn-cs"/>
        </a:defRPr>
      </a:lvl5pPr>
      <a:lvl6pPr marL="11315700" indent="-1028700" algn="l" defTabSz="2057400" rtl="0" eaLnBrk="1" latinLnBrk="0" hangingPunct="1">
        <a:spcBef>
          <a:spcPct val="20000"/>
        </a:spcBef>
        <a:buFont typeface="Arial"/>
        <a:buChar char="•"/>
        <a:defRPr sz="9000" kern="1200">
          <a:solidFill>
            <a:schemeClr val="tx1"/>
          </a:solidFill>
          <a:latin typeface="+mn-lt"/>
          <a:ea typeface="+mn-ea"/>
          <a:cs typeface="+mn-cs"/>
        </a:defRPr>
      </a:lvl6pPr>
      <a:lvl7pPr marL="13373100" indent="-1028700" algn="l" defTabSz="2057400" rtl="0" eaLnBrk="1" latinLnBrk="0" hangingPunct="1">
        <a:spcBef>
          <a:spcPct val="20000"/>
        </a:spcBef>
        <a:buFont typeface="Arial"/>
        <a:buChar char="•"/>
        <a:defRPr sz="9000" kern="1200">
          <a:solidFill>
            <a:schemeClr val="tx1"/>
          </a:solidFill>
          <a:latin typeface="+mn-lt"/>
          <a:ea typeface="+mn-ea"/>
          <a:cs typeface="+mn-cs"/>
        </a:defRPr>
      </a:lvl7pPr>
      <a:lvl8pPr marL="15430500" indent="-1028700" algn="l" defTabSz="2057400" rtl="0" eaLnBrk="1" latinLnBrk="0" hangingPunct="1">
        <a:spcBef>
          <a:spcPct val="20000"/>
        </a:spcBef>
        <a:buFont typeface="Arial"/>
        <a:buChar char="•"/>
        <a:defRPr sz="9000" kern="1200">
          <a:solidFill>
            <a:schemeClr val="tx1"/>
          </a:solidFill>
          <a:latin typeface="+mn-lt"/>
          <a:ea typeface="+mn-ea"/>
          <a:cs typeface="+mn-cs"/>
        </a:defRPr>
      </a:lvl8pPr>
      <a:lvl9pPr marL="17487900" indent="-1028700" algn="l" defTabSz="2057400" rtl="0" eaLnBrk="1" latinLnBrk="0" hangingPunct="1">
        <a:spcBef>
          <a:spcPct val="20000"/>
        </a:spcBef>
        <a:buFont typeface="Arial"/>
        <a:buChar char="•"/>
        <a:defRPr sz="9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057400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1pPr>
      <a:lvl2pPr marL="2057400" algn="l" defTabSz="2057400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2pPr>
      <a:lvl3pPr marL="4114800" algn="l" defTabSz="2057400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3pPr>
      <a:lvl4pPr marL="6172200" algn="l" defTabSz="2057400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4pPr>
      <a:lvl5pPr marL="8229600" algn="l" defTabSz="2057400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5pPr>
      <a:lvl6pPr marL="10287000" algn="l" defTabSz="2057400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6pPr>
      <a:lvl7pPr marL="12344400" algn="l" defTabSz="2057400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7pPr>
      <a:lvl8pPr marL="14401800" algn="l" defTabSz="2057400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8pPr>
      <a:lvl9pPr marL="16459200" algn="l" defTabSz="2057400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371051" y="151962"/>
            <a:ext cx="21377545" cy="1667313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/>
            <a:r>
              <a:rPr lang="en-GB" sz="10000" dirty="0" smtClean="0">
                <a:solidFill>
                  <a:schemeClr val="bg1"/>
                </a:solidFill>
                <a:latin typeface="AmmanSansPro"/>
                <a:cs typeface="AmmanSansPro"/>
              </a:rPr>
              <a:t>Project title</a:t>
            </a:r>
            <a:endParaRPr lang="en-GB" sz="10000" dirty="0">
              <a:solidFill>
                <a:schemeClr val="bg1"/>
              </a:solidFill>
              <a:latin typeface="AmmanSansPro"/>
              <a:cs typeface="AmmanSansPro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00085" y="2028386"/>
            <a:ext cx="20307031" cy="1205893"/>
          </a:xfrm>
        </p:spPr>
        <p:txBody>
          <a:bodyPr>
            <a:noAutofit/>
          </a:bodyPr>
          <a:lstStyle/>
          <a:p>
            <a:r>
              <a:rPr lang="en-GB" sz="3600" b="0" dirty="0" smtClean="0">
                <a:latin typeface="AmmanSansPro"/>
                <a:cs typeface="AmmanSansPro"/>
              </a:rPr>
              <a:t>Name of author A</a:t>
            </a:r>
            <a:r>
              <a:rPr lang="en-GB" sz="3600" b="0" baseline="30000" dirty="0" smtClean="0">
                <a:latin typeface="AmmanSansPro"/>
                <a:cs typeface="AmmanSansPro"/>
              </a:rPr>
              <a:t>1</a:t>
            </a:r>
            <a:r>
              <a:rPr lang="en-GB" sz="3600" b="0" dirty="0" smtClean="0">
                <a:latin typeface="AmmanSansPro"/>
                <a:cs typeface="AmmanSansPro"/>
              </a:rPr>
              <a:t>; </a:t>
            </a:r>
            <a:r>
              <a:rPr lang="en-GB" sz="3600" b="0" dirty="0">
                <a:latin typeface="AmmanSansPro"/>
                <a:cs typeface="AmmanSansPro"/>
              </a:rPr>
              <a:t>Name of author </a:t>
            </a:r>
            <a:r>
              <a:rPr lang="en-GB" sz="3600" b="0" dirty="0" smtClean="0">
                <a:latin typeface="AmmanSansPro"/>
                <a:cs typeface="AmmanSansPro"/>
              </a:rPr>
              <a:t>B</a:t>
            </a:r>
            <a:r>
              <a:rPr lang="en-GB" sz="3600" b="0" baseline="30000" dirty="0" smtClean="0">
                <a:latin typeface="AmmanSansPro"/>
                <a:cs typeface="AmmanSansPro"/>
              </a:rPr>
              <a:t>2</a:t>
            </a:r>
            <a:r>
              <a:rPr lang="en-GB" sz="3600" b="0" dirty="0" smtClean="0">
                <a:latin typeface="AmmanSansPro"/>
                <a:cs typeface="AmmanSansPro"/>
              </a:rPr>
              <a:t>; </a:t>
            </a:r>
            <a:r>
              <a:rPr lang="en-GB" sz="3600" b="0" dirty="0">
                <a:latin typeface="AmmanSansPro"/>
                <a:cs typeface="AmmanSansPro"/>
              </a:rPr>
              <a:t>Name of author </a:t>
            </a:r>
            <a:r>
              <a:rPr lang="en-GB" sz="3600" b="0" dirty="0" smtClean="0">
                <a:latin typeface="AmmanSansPro"/>
                <a:cs typeface="AmmanSansPro"/>
              </a:rPr>
              <a:t>C</a:t>
            </a:r>
            <a:r>
              <a:rPr lang="en-GB" sz="3600" b="0" baseline="30000" dirty="0" smtClean="0">
                <a:latin typeface="AmmanSansPro"/>
                <a:cs typeface="AmmanSansPro"/>
              </a:rPr>
              <a:t>3</a:t>
            </a:r>
            <a:r>
              <a:rPr lang="en-GB" sz="3600" b="0" dirty="0" smtClean="0">
                <a:latin typeface="AmmanSansPro"/>
                <a:cs typeface="AmmanSansPro"/>
              </a:rPr>
              <a:t> </a:t>
            </a:r>
            <a:endParaRPr lang="en-GB" sz="3600" b="0" dirty="0">
              <a:latin typeface="AmmanSansPro"/>
              <a:cs typeface="AmmanSansPro"/>
            </a:endParaRPr>
          </a:p>
          <a:p>
            <a:r>
              <a:rPr lang="en-GB" sz="2800" b="0" baseline="30000" dirty="0" smtClean="0">
                <a:latin typeface="AmmanSansPro"/>
                <a:cs typeface="AmmanSansPro"/>
              </a:rPr>
              <a:t>1 </a:t>
            </a:r>
            <a:r>
              <a:rPr lang="en-GB" sz="2800" b="0" dirty="0">
                <a:latin typeface="AmmanSansPro"/>
                <a:cs typeface="AmmanSansPro"/>
              </a:rPr>
              <a:t>Institution </a:t>
            </a:r>
            <a:r>
              <a:rPr lang="en-GB" sz="2800" b="0" dirty="0" smtClean="0">
                <a:latin typeface="AmmanSansPro"/>
                <a:cs typeface="AmmanSansPro"/>
              </a:rPr>
              <a:t>AAAAA; </a:t>
            </a:r>
            <a:r>
              <a:rPr lang="en-GB" sz="2800" b="0" baseline="30000" dirty="0" smtClean="0">
                <a:latin typeface="AmmanSansPro"/>
                <a:cs typeface="AmmanSansPro"/>
              </a:rPr>
              <a:t>2 </a:t>
            </a:r>
            <a:r>
              <a:rPr lang="en-GB" sz="2800" b="0" dirty="0" smtClean="0">
                <a:latin typeface="AmmanSansPro"/>
                <a:cs typeface="AmmanSansPro"/>
              </a:rPr>
              <a:t>Institution BBBBB; </a:t>
            </a:r>
            <a:r>
              <a:rPr lang="en-GB" sz="2800" b="0" baseline="30000" dirty="0" smtClean="0">
                <a:latin typeface="AmmanSansPro"/>
                <a:cs typeface="AmmanSansPro"/>
              </a:rPr>
              <a:t>3 </a:t>
            </a:r>
            <a:r>
              <a:rPr lang="en-GB" sz="2800" b="0" dirty="0">
                <a:latin typeface="AmmanSansPro"/>
                <a:cs typeface="AmmanSansPro"/>
              </a:rPr>
              <a:t>Institution </a:t>
            </a:r>
            <a:r>
              <a:rPr lang="en-GB" sz="2800" b="0" dirty="0" smtClean="0">
                <a:latin typeface="AmmanSansPro"/>
                <a:cs typeface="AmmanSansPro"/>
              </a:rPr>
              <a:t>CCCCC</a:t>
            </a:r>
            <a:endParaRPr lang="en-US" sz="2800" dirty="0">
              <a:latin typeface="AmmanSansPro"/>
              <a:cs typeface="AmmanSansPro"/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7162026"/>
              </p:ext>
            </p:extLst>
          </p:nvPr>
        </p:nvGraphicFramePr>
        <p:xfrm>
          <a:off x="1620203" y="3386485"/>
          <a:ext cx="13325552" cy="364109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325552"/>
              </a:tblGrid>
              <a:tr h="548662">
                <a:tc>
                  <a:txBody>
                    <a:bodyPr/>
                    <a:lstStyle/>
                    <a:p>
                      <a:r>
                        <a:rPr lang="en-GB" sz="3600" dirty="0" smtClean="0">
                          <a:solidFill>
                            <a:srgbClr val="015289"/>
                          </a:solidFill>
                          <a:latin typeface="AmmanSansPro"/>
                          <a:cs typeface="AmmanSansPro"/>
                        </a:rPr>
                        <a:t>Introduction</a:t>
                      </a:r>
                      <a:endParaRPr lang="en-US" sz="3600" dirty="0">
                        <a:solidFill>
                          <a:srgbClr val="015289"/>
                        </a:solidFill>
                      </a:endParaRPr>
                    </a:p>
                  </a:txBody>
                  <a:tcPr marL="91436" marR="91436" marT="24939" marB="24939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042580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GB" sz="2400" dirty="0" smtClean="0">
                          <a:latin typeface="AmmanSansPro"/>
                          <a:cs typeface="AmmanSansPro"/>
                        </a:rPr>
                        <a:t>Dis </a:t>
                      </a:r>
                      <a:r>
                        <a:rPr lang="en-GB" sz="2400" dirty="0" err="1" smtClean="0">
                          <a:latin typeface="AmmanSansPro"/>
                          <a:cs typeface="AmmanSansPro"/>
                        </a:rPr>
                        <a:t>volorpori</a:t>
                      </a:r>
                      <a:r>
                        <a:rPr lang="en-GB" sz="24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 smtClean="0">
                          <a:latin typeface="AmmanSansPro"/>
                          <a:cs typeface="AmmanSansPro"/>
                        </a:rPr>
                        <a:t>beatum</a:t>
                      </a:r>
                      <a:r>
                        <a:rPr lang="en-GB" sz="24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 smtClean="0">
                          <a:latin typeface="AmmanSansPro"/>
                          <a:cs typeface="AmmanSansPro"/>
                        </a:rPr>
                        <a:t>eost</a:t>
                      </a:r>
                      <a:r>
                        <a:rPr lang="en-GB" sz="24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 smtClean="0">
                          <a:latin typeface="AmmanSansPro"/>
                          <a:cs typeface="AmmanSansPro"/>
                        </a:rPr>
                        <a:t>volenih</a:t>
                      </a:r>
                      <a:r>
                        <a:rPr lang="en-GB" sz="24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 smtClean="0">
                          <a:latin typeface="AmmanSansPro"/>
                          <a:cs typeface="AmmanSansPro"/>
                        </a:rPr>
                        <a:t>ilitior</a:t>
                      </a:r>
                      <a:r>
                        <a:rPr lang="en-GB" sz="24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 smtClean="0">
                          <a:latin typeface="AmmanSansPro"/>
                          <a:cs typeface="AmmanSansPro"/>
                        </a:rPr>
                        <a:t>ibusdae</a:t>
                      </a:r>
                      <a:r>
                        <a:rPr lang="en-GB" sz="24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 smtClean="0">
                          <a:latin typeface="AmmanSansPro"/>
                          <a:cs typeface="AmmanSansPro"/>
                        </a:rPr>
                        <a:t>destiis</a:t>
                      </a:r>
                      <a:r>
                        <a:rPr lang="en-GB" sz="24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 smtClean="0">
                          <a:latin typeface="AmmanSansPro"/>
                          <a:cs typeface="AmmanSansPro"/>
                        </a:rPr>
                        <a:t>ut</a:t>
                      </a:r>
                      <a:r>
                        <a:rPr lang="en-GB" sz="2400" dirty="0" smtClean="0">
                          <a:latin typeface="AmmanSansPro"/>
                          <a:cs typeface="AmmanSansPro"/>
                        </a:rPr>
                        <a:t> et, </a:t>
                      </a:r>
                      <a:r>
                        <a:rPr lang="en-GB" sz="2400" dirty="0" err="1" smtClean="0">
                          <a:latin typeface="AmmanSansPro"/>
                          <a:cs typeface="AmmanSansPro"/>
                        </a:rPr>
                        <a:t>consed</a:t>
                      </a:r>
                      <a:r>
                        <a:rPr lang="en-GB" sz="24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 smtClean="0">
                          <a:latin typeface="AmmanSansPro"/>
                          <a:cs typeface="AmmanSansPro"/>
                        </a:rPr>
                        <a:t>quis</a:t>
                      </a:r>
                      <a:r>
                        <a:rPr lang="en-GB" sz="24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 smtClean="0">
                          <a:latin typeface="AmmanSansPro"/>
                          <a:cs typeface="AmmanSansPro"/>
                        </a:rPr>
                        <a:t>etur</a:t>
                      </a:r>
                      <a:r>
                        <a:rPr lang="en-GB" sz="2400" dirty="0" smtClean="0">
                          <a:latin typeface="AmmanSansPro"/>
                          <a:cs typeface="AmmanSansPro"/>
                        </a:rPr>
                        <a:t>?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2400" dirty="0" err="1" smtClean="0">
                          <a:latin typeface="AmmanSansPro"/>
                          <a:cs typeface="AmmanSansPro"/>
                        </a:rPr>
                        <a:t>Poribus</a:t>
                      </a:r>
                      <a:r>
                        <a:rPr lang="en-GB" sz="24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 smtClean="0">
                          <a:latin typeface="AmmanSansPro"/>
                          <a:cs typeface="AmmanSansPro"/>
                        </a:rPr>
                        <a:t>coribus</a:t>
                      </a:r>
                      <a:r>
                        <a:rPr lang="en-GB" sz="24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 smtClean="0">
                          <a:latin typeface="AmmanSansPro"/>
                          <a:cs typeface="AmmanSansPro"/>
                        </a:rPr>
                        <a:t>molore</a:t>
                      </a:r>
                      <a:r>
                        <a:rPr lang="en-GB" sz="2400" dirty="0" smtClean="0">
                          <a:latin typeface="AmmanSansPro"/>
                          <a:cs typeface="AmmanSansPro"/>
                        </a:rPr>
                        <a:t> non </a:t>
                      </a:r>
                      <a:r>
                        <a:rPr lang="en-GB" sz="2400" dirty="0" err="1" smtClean="0">
                          <a:latin typeface="AmmanSansPro"/>
                          <a:cs typeface="AmmanSansPro"/>
                        </a:rPr>
                        <a:t>cus</a:t>
                      </a:r>
                      <a:r>
                        <a:rPr lang="en-GB" sz="24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 smtClean="0">
                          <a:latin typeface="AmmanSansPro"/>
                          <a:cs typeface="AmmanSansPro"/>
                        </a:rPr>
                        <a:t>aut</a:t>
                      </a:r>
                      <a:r>
                        <a:rPr lang="en-GB" sz="24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 smtClean="0">
                          <a:latin typeface="AmmanSansPro"/>
                          <a:cs typeface="AmmanSansPro"/>
                        </a:rPr>
                        <a:t>velecto</a:t>
                      </a:r>
                      <a:r>
                        <a:rPr lang="en-GB" sz="2400" dirty="0" smtClean="0">
                          <a:latin typeface="AmmanSansPro"/>
                          <a:cs typeface="AmmanSansPro"/>
                        </a:rPr>
                        <a:t> od </a:t>
                      </a:r>
                      <a:r>
                        <a:rPr lang="en-GB" sz="2400" dirty="0" err="1" smtClean="0">
                          <a:latin typeface="AmmanSansPro"/>
                          <a:cs typeface="AmmanSansPro"/>
                        </a:rPr>
                        <a:t>maximinihit</a:t>
                      </a:r>
                      <a:r>
                        <a:rPr lang="en-GB" sz="2400" dirty="0" smtClean="0">
                          <a:latin typeface="AmmanSansPro"/>
                          <a:cs typeface="AmmanSansPro"/>
                        </a:rPr>
                        <a:t>, tem </a:t>
                      </a:r>
                      <a:r>
                        <a:rPr lang="en-GB" sz="2400" dirty="0" err="1" smtClean="0">
                          <a:latin typeface="AmmanSansPro"/>
                          <a:cs typeface="AmmanSansPro"/>
                        </a:rPr>
                        <a:t>volupta</a:t>
                      </a:r>
                      <a:r>
                        <a:rPr lang="en-GB" sz="24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 smtClean="0">
                          <a:latin typeface="AmmanSansPro"/>
                          <a:cs typeface="AmmanSansPro"/>
                        </a:rPr>
                        <a:t>ssimaio</a:t>
                      </a:r>
                      <a:r>
                        <a:rPr lang="en-GB" sz="2400" dirty="0" smtClean="0">
                          <a:latin typeface="AmmanSansPro"/>
                          <a:cs typeface="AmmanSansPro"/>
                        </a:rPr>
                        <a:t>. </a:t>
                      </a:r>
                      <a:r>
                        <a:rPr lang="en-GB" sz="2400" dirty="0" err="1" smtClean="0">
                          <a:latin typeface="AmmanSansPro"/>
                          <a:cs typeface="AmmanSansPro"/>
                        </a:rPr>
                        <a:t>Ipid</a:t>
                      </a:r>
                      <a:r>
                        <a:rPr lang="en-GB" sz="24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 smtClean="0">
                          <a:latin typeface="AmmanSansPro"/>
                          <a:cs typeface="AmmanSansPro"/>
                        </a:rPr>
                        <a:t>eos</a:t>
                      </a:r>
                      <a:r>
                        <a:rPr lang="en-GB" sz="24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 smtClean="0">
                          <a:latin typeface="AmmanSansPro"/>
                          <a:cs typeface="AmmanSansPro"/>
                        </a:rPr>
                        <a:t>es</a:t>
                      </a:r>
                      <a:r>
                        <a:rPr lang="en-GB" sz="24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 smtClean="0">
                          <a:latin typeface="AmmanSansPro"/>
                          <a:cs typeface="AmmanSansPro"/>
                        </a:rPr>
                        <a:t>susdaep</a:t>
                      </a:r>
                      <a:r>
                        <a:rPr lang="en-GB" sz="24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 smtClean="0">
                          <a:latin typeface="AmmanSansPro"/>
                          <a:cs typeface="AmmanSansPro"/>
                        </a:rPr>
                        <a:t>eruptam</a:t>
                      </a:r>
                      <a:r>
                        <a:rPr lang="en-GB" sz="24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 smtClean="0">
                          <a:latin typeface="AmmanSansPro"/>
                          <a:cs typeface="AmmanSansPro"/>
                        </a:rPr>
                        <a:t>faccabo</a:t>
                      </a:r>
                      <a:r>
                        <a:rPr lang="en-GB" sz="2400" dirty="0" smtClean="0">
                          <a:latin typeface="AmmanSansPro"/>
                          <a:cs typeface="AmmanSansPro"/>
                        </a:rPr>
                        <a:t>. Et </a:t>
                      </a:r>
                      <a:r>
                        <a:rPr lang="en-GB" sz="2400" dirty="0" err="1" smtClean="0">
                          <a:latin typeface="AmmanSansPro"/>
                          <a:cs typeface="AmmanSansPro"/>
                        </a:rPr>
                        <a:t>que</a:t>
                      </a:r>
                      <a:r>
                        <a:rPr lang="en-GB" sz="24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 smtClean="0">
                          <a:latin typeface="AmmanSansPro"/>
                          <a:cs typeface="AmmanSansPro"/>
                        </a:rPr>
                        <a:t>aut</a:t>
                      </a:r>
                      <a:r>
                        <a:rPr lang="en-GB" sz="24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 smtClean="0">
                          <a:latin typeface="AmmanSansPro"/>
                          <a:cs typeface="AmmanSansPro"/>
                        </a:rPr>
                        <a:t>laborep</a:t>
                      </a:r>
                      <a:r>
                        <a:rPr lang="en-GB" sz="24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 smtClean="0">
                          <a:latin typeface="AmmanSansPro"/>
                          <a:cs typeface="AmmanSansPro"/>
                        </a:rPr>
                        <a:t>erferitatis</a:t>
                      </a:r>
                      <a:r>
                        <a:rPr lang="en-GB" sz="24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 smtClean="0">
                          <a:latin typeface="AmmanSansPro"/>
                          <a:cs typeface="AmmanSansPro"/>
                        </a:rPr>
                        <a:t>maio</a:t>
                      </a:r>
                      <a:r>
                        <a:rPr lang="en-GB" sz="24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 smtClean="0">
                          <a:latin typeface="AmmanSansPro"/>
                          <a:cs typeface="AmmanSansPro"/>
                        </a:rPr>
                        <a:t>officia</a:t>
                      </a:r>
                      <a:r>
                        <a:rPr lang="en-GB" sz="24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 smtClean="0">
                          <a:latin typeface="AmmanSansPro"/>
                          <a:cs typeface="AmmanSansPro"/>
                        </a:rPr>
                        <a:t>cor</a:t>
                      </a:r>
                      <a:r>
                        <a:rPr lang="en-GB" sz="2400" dirty="0" smtClean="0">
                          <a:latin typeface="AmmanSansPro"/>
                          <a:cs typeface="AmmanSansPro"/>
                        </a:rPr>
                        <a:t> re </a:t>
                      </a:r>
                      <a:r>
                        <a:rPr lang="en-GB" sz="2400" dirty="0" err="1" smtClean="0">
                          <a:latin typeface="AmmanSansPro"/>
                          <a:cs typeface="AmmanSansPro"/>
                        </a:rPr>
                        <a:t>nobit</a:t>
                      </a:r>
                      <a:r>
                        <a:rPr lang="en-GB" sz="24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 smtClean="0">
                          <a:latin typeface="AmmanSansPro"/>
                          <a:cs typeface="AmmanSansPro"/>
                        </a:rPr>
                        <a:t>prendel</a:t>
                      </a:r>
                      <a:r>
                        <a:rPr lang="en-GB" sz="24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 smtClean="0">
                          <a:latin typeface="AmmanSansPro"/>
                          <a:cs typeface="AmmanSansPro"/>
                        </a:rPr>
                        <a:t>estinctiis</a:t>
                      </a:r>
                      <a:r>
                        <a:rPr lang="en-GB" sz="2400" dirty="0" smtClean="0">
                          <a:latin typeface="AmmanSansPro"/>
                          <a:cs typeface="AmmanSansPro"/>
                        </a:rPr>
                        <a:t> de </a:t>
                      </a:r>
                      <a:r>
                        <a:rPr lang="en-GB" sz="2400" dirty="0" err="1" smtClean="0">
                          <a:latin typeface="AmmanSansPro"/>
                          <a:cs typeface="AmmanSansPro"/>
                        </a:rPr>
                        <a:t>essequam</a:t>
                      </a:r>
                      <a:r>
                        <a:rPr lang="en-GB" sz="24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 smtClean="0">
                          <a:latin typeface="AmmanSansPro"/>
                          <a:cs typeface="AmmanSansPro"/>
                        </a:rPr>
                        <a:t>autes</a:t>
                      </a:r>
                      <a:r>
                        <a:rPr lang="en-GB" sz="24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 smtClean="0">
                          <a:latin typeface="AmmanSansPro"/>
                          <a:cs typeface="AmmanSansPro"/>
                        </a:rPr>
                        <a:t>digentio</a:t>
                      </a:r>
                      <a:r>
                        <a:rPr lang="en-GB" sz="24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 smtClean="0">
                          <a:latin typeface="AmmanSansPro"/>
                          <a:cs typeface="AmmanSansPro"/>
                        </a:rPr>
                        <a:t>minum</a:t>
                      </a:r>
                      <a:r>
                        <a:rPr lang="en-GB" sz="24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 smtClean="0">
                          <a:latin typeface="AmmanSansPro"/>
                          <a:cs typeface="AmmanSansPro"/>
                        </a:rPr>
                        <a:t>facienim</a:t>
                      </a:r>
                      <a:r>
                        <a:rPr lang="en-GB" sz="24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 smtClean="0">
                          <a:latin typeface="AmmanSansPro"/>
                          <a:cs typeface="AmmanSansPro"/>
                        </a:rPr>
                        <a:t>que</a:t>
                      </a:r>
                      <a:r>
                        <a:rPr lang="en-GB" sz="24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 smtClean="0">
                          <a:latin typeface="AmmanSansPro"/>
                          <a:cs typeface="AmmanSansPro"/>
                        </a:rPr>
                        <a:t>labore</a:t>
                      </a:r>
                      <a:r>
                        <a:rPr lang="en-GB" sz="2400" dirty="0" smtClean="0">
                          <a:latin typeface="AmmanSansPro"/>
                          <a:cs typeface="AmmanSansPro"/>
                        </a:rPr>
                        <a:t> dis </a:t>
                      </a:r>
                      <a:r>
                        <a:rPr lang="en-GB" sz="2400" dirty="0" err="1" smtClean="0">
                          <a:latin typeface="AmmanSansPro"/>
                          <a:cs typeface="AmmanSansPro"/>
                        </a:rPr>
                        <a:t>cumquos</a:t>
                      </a:r>
                      <a:r>
                        <a:rPr lang="en-GB" sz="2400" dirty="0" smtClean="0">
                          <a:latin typeface="AmmanSansPro"/>
                          <a:cs typeface="AmmanSansPro"/>
                        </a:rPr>
                        <a:t> aces </a:t>
                      </a:r>
                      <a:r>
                        <a:rPr lang="en-GB" sz="2400" dirty="0" err="1" smtClean="0">
                          <a:latin typeface="AmmanSansPro"/>
                          <a:cs typeface="AmmanSansPro"/>
                        </a:rPr>
                        <a:t>nitatas</a:t>
                      </a:r>
                      <a:r>
                        <a:rPr lang="en-GB" sz="24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 smtClean="0">
                          <a:latin typeface="AmmanSansPro"/>
                          <a:cs typeface="AmmanSansPro"/>
                        </a:rPr>
                        <a:t>ipis</a:t>
                      </a:r>
                      <a:r>
                        <a:rPr lang="en-GB" sz="24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 smtClean="0">
                          <a:latin typeface="AmmanSansPro"/>
                          <a:cs typeface="AmmanSansPro"/>
                        </a:rPr>
                        <a:t>atis</a:t>
                      </a:r>
                      <a:r>
                        <a:rPr lang="en-GB" sz="24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 smtClean="0">
                          <a:latin typeface="AmmanSansPro"/>
                          <a:cs typeface="AmmanSansPro"/>
                        </a:rPr>
                        <a:t>dolumquis</a:t>
                      </a:r>
                      <a:r>
                        <a:rPr lang="en-GB" sz="24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 smtClean="0">
                          <a:latin typeface="AmmanSansPro"/>
                          <a:cs typeface="AmmanSansPro"/>
                        </a:rPr>
                        <a:t>pedigni</a:t>
                      </a:r>
                      <a:r>
                        <a:rPr lang="en-GB" sz="24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 smtClean="0">
                          <a:latin typeface="AmmanSansPro"/>
                          <a:cs typeface="AmmanSansPro"/>
                        </a:rPr>
                        <a:t>musam</a:t>
                      </a:r>
                      <a:r>
                        <a:rPr lang="en-GB" sz="2400" dirty="0" smtClean="0">
                          <a:latin typeface="AmmanSansPro"/>
                          <a:cs typeface="AmmanSansPro"/>
                        </a:rPr>
                        <a:t>, </a:t>
                      </a:r>
                      <a:r>
                        <a:rPr lang="en-GB" sz="2400" dirty="0" err="1" smtClean="0">
                          <a:latin typeface="AmmanSansPro"/>
                          <a:cs typeface="AmmanSansPro"/>
                        </a:rPr>
                        <a:t>que</a:t>
                      </a:r>
                      <a:r>
                        <a:rPr lang="en-GB" sz="24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 smtClean="0">
                          <a:latin typeface="AmmanSansPro"/>
                          <a:cs typeface="AmmanSansPro"/>
                        </a:rPr>
                        <a:t>plique</a:t>
                      </a:r>
                      <a:r>
                        <a:rPr lang="en-GB" sz="24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 smtClean="0">
                          <a:latin typeface="AmmanSansPro"/>
                          <a:cs typeface="AmmanSansPro"/>
                        </a:rPr>
                        <a:t>pellaturem</a:t>
                      </a:r>
                      <a:r>
                        <a:rPr lang="en-GB" sz="24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 smtClean="0">
                          <a:latin typeface="AmmanSansPro"/>
                          <a:cs typeface="AmmanSansPro"/>
                        </a:rPr>
                        <a:t>ut</a:t>
                      </a:r>
                      <a:r>
                        <a:rPr lang="en-GB" sz="24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 smtClean="0">
                          <a:latin typeface="AmmanSansPro"/>
                          <a:cs typeface="AmmanSansPro"/>
                        </a:rPr>
                        <a:t>fugia</a:t>
                      </a:r>
                      <a:r>
                        <a:rPr lang="en-GB" sz="24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 smtClean="0">
                          <a:latin typeface="AmmanSansPro"/>
                          <a:cs typeface="AmmanSansPro"/>
                        </a:rPr>
                        <a:t>sunt</a:t>
                      </a:r>
                      <a:r>
                        <a:rPr lang="en-GB" sz="24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 smtClean="0">
                          <a:latin typeface="AmmanSansPro"/>
                          <a:cs typeface="AmmanSansPro"/>
                        </a:rPr>
                        <a:t>que</a:t>
                      </a:r>
                      <a:r>
                        <a:rPr lang="en-GB" sz="24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 smtClean="0">
                          <a:latin typeface="AmmanSansPro"/>
                          <a:cs typeface="AmmanSansPro"/>
                        </a:rPr>
                        <a:t>nis</a:t>
                      </a:r>
                      <a:r>
                        <a:rPr lang="en-GB" sz="2400" dirty="0" smtClean="0">
                          <a:latin typeface="AmmanSansPro"/>
                          <a:cs typeface="AmmanSansPro"/>
                        </a:rPr>
                        <a:t> quam, quo </a:t>
                      </a:r>
                      <a:r>
                        <a:rPr lang="en-GB" sz="2400" dirty="0" err="1" smtClean="0">
                          <a:latin typeface="AmmanSansPro"/>
                          <a:cs typeface="AmmanSansPro"/>
                        </a:rPr>
                        <a:t>cuptatistiis</a:t>
                      </a:r>
                      <a:r>
                        <a:rPr lang="en-GB" sz="2400" dirty="0" smtClean="0">
                          <a:latin typeface="AmmanSansPro"/>
                          <a:cs typeface="AmmanSansPro"/>
                        </a:rPr>
                        <a:t> et </a:t>
                      </a:r>
                      <a:r>
                        <a:rPr lang="en-GB" sz="2400" dirty="0" err="1" smtClean="0">
                          <a:latin typeface="AmmanSansPro"/>
                          <a:cs typeface="AmmanSansPro"/>
                        </a:rPr>
                        <a:t>escit</a:t>
                      </a:r>
                      <a:r>
                        <a:rPr lang="en-GB" sz="24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 smtClean="0">
                          <a:latin typeface="AmmanSansPro"/>
                          <a:cs typeface="AmmanSansPro"/>
                        </a:rPr>
                        <a:t>offictus</a:t>
                      </a:r>
                      <a:r>
                        <a:rPr lang="en-GB" sz="24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 smtClean="0">
                          <a:latin typeface="AmmanSansPro"/>
                          <a:cs typeface="AmmanSansPro"/>
                        </a:rPr>
                        <a:t>perrum</a:t>
                      </a:r>
                      <a:r>
                        <a:rPr lang="en-GB" sz="24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 smtClean="0">
                          <a:latin typeface="AmmanSansPro"/>
                          <a:cs typeface="AmmanSansPro"/>
                        </a:rPr>
                        <a:t>laudia</a:t>
                      </a:r>
                      <a:r>
                        <a:rPr lang="en-GB" sz="2400" dirty="0" smtClean="0">
                          <a:latin typeface="AmmanSansPro"/>
                          <a:cs typeface="AmmanSansPro"/>
                        </a:rPr>
                        <a:t> cum </a:t>
                      </a:r>
                      <a:r>
                        <a:rPr lang="en-GB" sz="2400" dirty="0" err="1" smtClean="0">
                          <a:latin typeface="AmmanSansPro"/>
                          <a:cs typeface="AmmanSansPro"/>
                        </a:rPr>
                        <a:t>fugitat</a:t>
                      </a:r>
                      <a:r>
                        <a:rPr lang="en-GB" sz="2400" dirty="0" smtClean="0">
                          <a:latin typeface="AmmanSansPro"/>
                          <a:cs typeface="AmmanSansPro"/>
                        </a:rPr>
                        <a:t> </a:t>
                      </a:r>
                      <a:endParaRPr lang="en-US" sz="2400" dirty="0" smtClean="0">
                        <a:latin typeface="AmmanSansPro"/>
                        <a:cs typeface="AmmanSansPro"/>
                      </a:endParaRPr>
                    </a:p>
                    <a:p>
                      <a:endParaRPr lang="en-US" sz="2000" dirty="0"/>
                    </a:p>
                  </a:txBody>
                  <a:tcPr marL="91436" marR="91436" marT="24939" marB="24939"/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0005461"/>
              </p:ext>
            </p:extLst>
          </p:nvPr>
        </p:nvGraphicFramePr>
        <p:xfrm>
          <a:off x="1620203" y="12372542"/>
          <a:ext cx="13325552" cy="350589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325552"/>
              </a:tblGrid>
              <a:tr h="548662">
                <a:tc>
                  <a:txBody>
                    <a:bodyPr/>
                    <a:lstStyle/>
                    <a:p>
                      <a:r>
                        <a:rPr lang="en-GB" sz="3600" dirty="0" smtClean="0">
                          <a:solidFill>
                            <a:srgbClr val="015289"/>
                          </a:solidFill>
                          <a:latin typeface="AmmanSansPro"/>
                          <a:cs typeface="AmmanSansPro"/>
                        </a:rPr>
                        <a:t>Methods</a:t>
                      </a:r>
                      <a:endParaRPr lang="en-US" sz="3600" dirty="0">
                        <a:solidFill>
                          <a:srgbClr val="015289"/>
                        </a:solidFill>
                      </a:endParaRPr>
                    </a:p>
                  </a:txBody>
                  <a:tcPr marL="91436" marR="91436" marT="24939" marB="24939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907380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GB" sz="2400" dirty="0" smtClean="0">
                          <a:latin typeface="AmmanSansPro"/>
                          <a:cs typeface="AmmanSansPro"/>
                        </a:rPr>
                        <a:t>Dis </a:t>
                      </a:r>
                      <a:r>
                        <a:rPr lang="en-GB" sz="2400" dirty="0" err="1" smtClean="0">
                          <a:latin typeface="AmmanSansPro"/>
                          <a:cs typeface="AmmanSansPro"/>
                        </a:rPr>
                        <a:t>volorpori</a:t>
                      </a:r>
                      <a:r>
                        <a:rPr lang="en-GB" sz="24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 smtClean="0">
                          <a:latin typeface="AmmanSansPro"/>
                          <a:cs typeface="AmmanSansPro"/>
                        </a:rPr>
                        <a:t>beatum</a:t>
                      </a:r>
                      <a:r>
                        <a:rPr lang="en-GB" sz="24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 smtClean="0">
                          <a:latin typeface="AmmanSansPro"/>
                          <a:cs typeface="AmmanSansPro"/>
                        </a:rPr>
                        <a:t>eost</a:t>
                      </a:r>
                      <a:r>
                        <a:rPr lang="en-GB" sz="24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 smtClean="0">
                          <a:latin typeface="AmmanSansPro"/>
                          <a:cs typeface="AmmanSansPro"/>
                        </a:rPr>
                        <a:t>volenih</a:t>
                      </a:r>
                      <a:r>
                        <a:rPr lang="en-GB" sz="24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 smtClean="0">
                          <a:latin typeface="AmmanSansPro"/>
                          <a:cs typeface="AmmanSansPro"/>
                        </a:rPr>
                        <a:t>ilitior</a:t>
                      </a:r>
                      <a:r>
                        <a:rPr lang="en-GB" sz="24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 smtClean="0">
                          <a:latin typeface="AmmanSansPro"/>
                          <a:cs typeface="AmmanSansPro"/>
                        </a:rPr>
                        <a:t>ibusdae</a:t>
                      </a:r>
                      <a:r>
                        <a:rPr lang="en-GB" sz="24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 smtClean="0">
                          <a:latin typeface="AmmanSansPro"/>
                          <a:cs typeface="AmmanSansPro"/>
                        </a:rPr>
                        <a:t>destiis</a:t>
                      </a:r>
                      <a:r>
                        <a:rPr lang="en-GB" sz="24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 smtClean="0">
                          <a:latin typeface="AmmanSansPro"/>
                          <a:cs typeface="AmmanSansPro"/>
                        </a:rPr>
                        <a:t>ut</a:t>
                      </a:r>
                      <a:r>
                        <a:rPr lang="en-GB" sz="2400" dirty="0" smtClean="0">
                          <a:latin typeface="AmmanSansPro"/>
                          <a:cs typeface="AmmanSansPro"/>
                        </a:rPr>
                        <a:t> et, </a:t>
                      </a:r>
                      <a:r>
                        <a:rPr lang="en-GB" sz="2400" dirty="0" err="1" smtClean="0">
                          <a:latin typeface="AmmanSansPro"/>
                          <a:cs typeface="AmmanSansPro"/>
                        </a:rPr>
                        <a:t>consed</a:t>
                      </a:r>
                      <a:r>
                        <a:rPr lang="en-GB" sz="24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 smtClean="0">
                          <a:latin typeface="AmmanSansPro"/>
                          <a:cs typeface="AmmanSansPro"/>
                        </a:rPr>
                        <a:t>quis</a:t>
                      </a:r>
                      <a:r>
                        <a:rPr lang="en-GB" sz="24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 smtClean="0">
                          <a:latin typeface="AmmanSansPro"/>
                          <a:cs typeface="AmmanSansPro"/>
                        </a:rPr>
                        <a:t>etur</a:t>
                      </a:r>
                      <a:r>
                        <a:rPr lang="en-GB" sz="2400" dirty="0" smtClean="0">
                          <a:latin typeface="AmmanSansPro"/>
                          <a:cs typeface="AmmanSansPro"/>
                        </a:rPr>
                        <a:t>?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2400" dirty="0" err="1" smtClean="0">
                          <a:latin typeface="AmmanSansPro"/>
                          <a:cs typeface="AmmanSansPro"/>
                        </a:rPr>
                        <a:t>Poribus</a:t>
                      </a:r>
                      <a:r>
                        <a:rPr lang="en-GB" sz="24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 smtClean="0">
                          <a:latin typeface="AmmanSansPro"/>
                          <a:cs typeface="AmmanSansPro"/>
                        </a:rPr>
                        <a:t>coribus</a:t>
                      </a:r>
                      <a:r>
                        <a:rPr lang="en-GB" sz="24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 smtClean="0">
                          <a:latin typeface="AmmanSansPro"/>
                          <a:cs typeface="AmmanSansPro"/>
                        </a:rPr>
                        <a:t>molore</a:t>
                      </a:r>
                      <a:r>
                        <a:rPr lang="en-GB" sz="2400" dirty="0" smtClean="0">
                          <a:latin typeface="AmmanSansPro"/>
                          <a:cs typeface="AmmanSansPro"/>
                        </a:rPr>
                        <a:t> non </a:t>
                      </a:r>
                      <a:r>
                        <a:rPr lang="en-GB" sz="2400" dirty="0" err="1" smtClean="0">
                          <a:latin typeface="AmmanSansPro"/>
                          <a:cs typeface="AmmanSansPro"/>
                        </a:rPr>
                        <a:t>cus</a:t>
                      </a:r>
                      <a:r>
                        <a:rPr lang="en-GB" sz="24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 smtClean="0">
                          <a:latin typeface="AmmanSansPro"/>
                          <a:cs typeface="AmmanSansPro"/>
                        </a:rPr>
                        <a:t>aut</a:t>
                      </a:r>
                      <a:r>
                        <a:rPr lang="en-GB" sz="24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 smtClean="0">
                          <a:latin typeface="AmmanSansPro"/>
                          <a:cs typeface="AmmanSansPro"/>
                        </a:rPr>
                        <a:t>velecto</a:t>
                      </a:r>
                      <a:r>
                        <a:rPr lang="en-GB" sz="2400" dirty="0" smtClean="0">
                          <a:latin typeface="AmmanSansPro"/>
                          <a:cs typeface="AmmanSansPro"/>
                        </a:rPr>
                        <a:t> od </a:t>
                      </a:r>
                      <a:r>
                        <a:rPr lang="en-GB" sz="2400" dirty="0" err="1" smtClean="0">
                          <a:latin typeface="AmmanSansPro"/>
                          <a:cs typeface="AmmanSansPro"/>
                        </a:rPr>
                        <a:t>maximinihit</a:t>
                      </a:r>
                      <a:r>
                        <a:rPr lang="en-GB" sz="2400" dirty="0" smtClean="0">
                          <a:latin typeface="AmmanSansPro"/>
                          <a:cs typeface="AmmanSansPro"/>
                        </a:rPr>
                        <a:t>, tem </a:t>
                      </a:r>
                      <a:r>
                        <a:rPr lang="en-GB" sz="2400" dirty="0" err="1" smtClean="0">
                          <a:latin typeface="AmmanSansPro"/>
                          <a:cs typeface="AmmanSansPro"/>
                        </a:rPr>
                        <a:t>volupta</a:t>
                      </a:r>
                      <a:r>
                        <a:rPr lang="en-GB" sz="24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 smtClean="0">
                          <a:latin typeface="AmmanSansPro"/>
                          <a:cs typeface="AmmanSansPro"/>
                        </a:rPr>
                        <a:t>ssimaio</a:t>
                      </a:r>
                      <a:r>
                        <a:rPr lang="en-GB" sz="2400" dirty="0" smtClean="0">
                          <a:latin typeface="AmmanSansPro"/>
                          <a:cs typeface="AmmanSansPro"/>
                        </a:rPr>
                        <a:t>. </a:t>
                      </a:r>
                      <a:r>
                        <a:rPr lang="en-GB" sz="2400" dirty="0" err="1" smtClean="0">
                          <a:latin typeface="AmmanSansPro"/>
                          <a:cs typeface="AmmanSansPro"/>
                        </a:rPr>
                        <a:t>Ipid</a:t>
                      </a:r>
                      <a:r>
                        <a:rPr lang="en-GB" sz="24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 smtClean="0">
                          <a:latin typeface="AmmanSansPro"/>
                          <a:cs typeface="AmmanSansPro"/>
                        </a:rPr>
                        <a:t>eos</a:t>
                      </a:r>
                      <a:r>
                        <a:rPr lang="en-GB" sz="24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 smtClean="0">
                          <a:latin typeface="AmmanSansPro"/>
                          <a:cs typeface="AmmanSansPro"/>
                        </a:rPr>
                        <a:t>es</a:t>
                      </a:r>
                      <a:r>
                        <a:rPr lang="en-GB" sz="24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 smtClean="0">
                          <a:latin typeface="AmmanSansPro"/>
                          <a:cs typeface="AmmanSansPro"/>
                        </a:rPr>
                        <a:t>susdaep</a:t>
                      </a:r>
                      <a:r>
                        <a:rPr lang="en-GB" sz="24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 smtClean="0">
                          <a:latin typeface="AmmanSansPro"/>
                          <a:cs typeface="AmmanSansPro"/>
                        </a:rPr>
                        <a:t>eruptam</a:t>
                      </a:r>
                      <a:r>
                        <a:rPr lang="en-GB" sz="24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 smtClean="0">
                          <a:latin typeface="AmmanSansPro"/>
                          <a:cs typeface="AmmanSansPro"/>
                        </a:rPr>
                        <a:t>faccabo</a:t>
                      </a:r>
                      <a:r>
                        <a:rPr lang="en-GB" sz="2400" dirty="0" smtClean="0">
                          <a:latin typeface="AmmanSansPro"/>
                          <a:cs typeface="AmmanSansPro"/>
                        </a:rPr>
                        <a:t>. Et </a:t>
                      </a:r>
                      <a:r>
                        <a:rPr lang="en-GB" sz="2400" dirty="0" err="1" smtClean="0">
                          <a:latin typeface="AmmanSansPro"/>
                          <a:cs typeface="AmmanSansPro"/>
                        </a:rPr>
                        <a:t>que</a:t>
                      </a:r>
                      <a:r>
                        <a:rPr lang="en-GB" sz="24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 smtClean="0">
                          <a:latin typeface="AmmanSansPro"/>
                          <a:cs typeface="AmmanSansPro"/>
                        </a:rPr>
                        <a:t>aut</a:t>
                      </a:r>
                      <a:r>
                        <a:rPr lang="en-GB" sz="24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 smtClean="0">
                          <a:latin typeface="AmmanSansPro"/>
                          <a:cs typeface="AmmanSansPro"/>
                        </a:rPr>
                        <a:t>laborep</a:t>
                      </a:r>
                      <a:r>
                        <a:rPr lang="en-GB" sz="24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 smtClean="0">
                          <a:latin typeface="AmmanSansPro"/>
                          <a:cs typeface="AmmanSansPro"/>
                        </a:rPr>
                        <a:t>erferitatis</a:t>
                      </a:r>
                      <a:r>
                        <a:rPr lang="en-GB" sz="24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 smtClean="0">
                          <a:latin typeface="AmmanSansPro"/>
                          <a:cs typeface="AmmanSansPro"/>
                        </a:rPr>
                        <a:t>maio</a:t>
                      </a:r>
                      <a:r>
                        <a:rPr lang="en-GB" sz="24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 smtClean="0">
                          <a:latin typeface="AmmanSansPro"/>
                          <a:cs typeface="AmmanSansPro"/>
                        </a:rPr>
                        <a:t>officia</a:t>
                      </a:r>
                      <a:r>
                        <a:rPr lang="en-GB" sz="24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 smtClean="0">
                          <a:latin typeface="AmmanSansPro"/>
                          <a:cs typeface="AmmanSansPro"/>
                        </a:rPr>
                        <a:t>cor</a:t>
                      </a:r>
                      <a:r>
                        <a:rPr lang="en-GB" sz="2400" dirty="0" smtClean="0">
                          <a:latin typeface="AmmanSansPro"/>
                          <a:cs typeface="AmmanSansPro"/>
                        </a:rPr>
                        <a:t> re </a:t>
                      </a:r>
                      <a:r>
                        <a:rPr lang="en-GB" sz="2400" dirty="0" err="1" smtClean="0">
                          <a:latin typeface="AmmanSansPro"/>
                          <a:cs typeface="AmmanSansPro"/>
                        </a:rPr>
                        <a:t>nobit</a:t>
                      </a:r>
                      <a:r>
                        <a:rPr lang="en-GB" sz="24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 smtClean="0">
                          <a:latin typeface="AmmanSansPro"/>
                          <a:cs typeface="AmmanSansPro"/>
                        </a:rPr>
                        <a:t>prendel</a:t>
                      </a:r>
                      <a:r>
                        <a:rPr lang="en-GB" sz="24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 smtClean="0">
                          <a:latin typeface="AmmanSansPro"/>
                          <a:cs typeface="AmmanSansPro"/>
                        </a:rPr>
                        <a:t>estinctiis</a:t>
                      </a:r>
                      <a:r>
                        <a:rPr lang="en-GB" sz="2400" dirty="0" smtClean="0">
                          <a:latin typeface="AmmanSansPro"/>
                          <a:cs typeface="AmmanSansPro"/>
                        </a:rPr>
                        <a:t> de </a:t>
                      </a:r>
                      <a:r>
                        <a:rPr lang="en-GB" sz="2400" dirty="0" err="1" smtClean="0">
                          <a:latin typeface="AmmanSansPro"/>
                          <a:cs typeface="AmmanSansPro"/>
                        </a:rPr>
                        <a:t>essequam</a:t>
                      </a:r>
                      <a:r>
                        <a:rPr lang="en-GB" sz="24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 smtClean="0">
                          <a:latin typeface="AmmanSansPro"/>
                          <a:cs typeface="AmmanSansPro"/>
                        </a:rPr>
                        <a:t>autes</a:t>
                      </a:r>
                      <a:r>
                        <a:rPr lang="en-GB" sz="24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 smtClean="0">
                          <a:latin typeface="AmmanSansPro"/>
                          <a:cs typeface="AmmanSansPro"/>
                        </a:rPr>
                        <a:t>digentio</a:t>
                      </a:r>
                      <a:r>
                        <a:rPr lang="en-GB" sz="24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 smtClean="0">
                          <a:latin typeface="AmmanSansPro"/>
                          <a:cs typeface="AmmanSansPro"/>
                        </a:rPr>
                        <a:t>minum</a:t>
                      </a:r>
                      <a:r>
                        <a:rPr lang="en-GB" sz="24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 smtClean="0">
                          <a:latin typeface="AmmanSansPro"/>
                          <a:cs typeface="AmmanSansPro"/>
                        </a:rPr>
                        <a:t>facienim</a:t>
                      </a:r>
                      <a:r>
                        <a:rPr lang="en-GB" sz="24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 smtClean="0">
                          <a:latin typeface="AmmanSansPro"/>
                          <a:cs typeface="AmmanSansPro"/>
                        </a:rPr>
                        <a:t>que</a:t>
                      </a:r>
                      <a:r>
                        <a:rPr lang="en-GB" sz="24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 smtClean="0">
                          <a:latin typeface="AmmanSansPro"/>
                          <a:cs typeface="AmmanSansPro"/>
                        </a:rPr>
                        <a:t>labore</a:t>
                      </a:r>
                      <a:r>
                        <a:rPr lang="en-GB" sz="2400" dirty="0" smtClean="0">
                          <a:latin typeface="AmmanSansPro"/>
                          <a:cs typeface="AmmanSansPro"/>
                        </a:rPr>
                        <a:t> dis </a:t>
                      </a:r>
                      <a:r>
                        <a:rPr lang="en-GB" sz="2400" dirty="0" err="1" smtClean="0">
                          <a:latin typeface="AmmanSansPro"/>
                          <a:cs typeface="AmmanSansPro"/>
                        </a:rPr>
                        <a:t>cumquos</a:t>
                      </a:r>
                      <a:r>
                        <a:rPr lang="en-GB" sz="2400" dirty="0" smtClean="0">
                          <a:latin typeface="AmmanSansPro"/>
                          <a:cs typeface="AmmanSansPro"/>
                        </a:rPr>
                        <a:t> aces </a:t>
                      </a:r>
                      <a:r>
                        <a:rPr lang="en-GB" sz="2400" dirty="0" err="1" smtClean="0">
                          <a:latin typeface="AmmanSansPro"/>
                          <a:cs typeface="AmmanSansPro"/>
                        </a:rPr>
                        <a:t>nitatas</a:t>
                      </a:r>
                      <a:r>
                        <a:rPr lang="en-GB" sz="24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 smtClean="0">
                          <a:latin typeface="AmmanSansPro"/>
                          <a:cs typeface="AmmanSansPro"/>
                        </a:rPr>
                        <a:t>ipis</a:t>
                      </a:r>
                      <a:r>
                        <a:rPr lang="en-GB" sz="24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 smtClean="0">
                          <a:latin typeface="AmmanSansPro"/>
                          <a:cs typeface="AmmanSansPro"/>
                        </a:rPr>
                        <a:t>atis</a:t>
                      </a:r>
                      <a:r>
                        <a:rPr lang="en-GB" sz="24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 smtClean="0">
                          <a:latin typeface="AmmanSansPro"/>
                          <a:cs typeface="AmmanSansPro"/>
                        </a:rPr>
                        <a:t>dolumquis</a:t>
                      </a:r>
                      <a:r>
                        <a:rPr lang="en-GB" sz="24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 smtClean="0">
                          <a:latin typeface="AmmanSansPro"/>
                          <a:cs typeface="AmmanSansPro"/>
                        </a:rPr>
                        <a:t>pedigni</a:t>
                      </a:r>
                      <a:r>
                        <a:rPr lang="en-GB" sz="24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 smtClean="0">
                          <a:latin typeface="AmmanSansPro"/>
                          <a:cs typeface="AmmanSansPro"/>
                        </a:rPr>
                        <a:t>musam</a:t>
                      </a:r>
                      <a:r>
                        <a:rPr lang="en-GB" sz="2400" dirty="0" smtClean="0">
                          <a:latin typeface="AmmanSansPro"/>
                          <a:cs typeface="AmmanSansPro"/>
                        </a:rPr>
                        <a:t>, </a:t>
                      </a:r>
                      <a:r>
                        <a:rPr lang="en-GB" sz="2400" dirty="0" err="1" smtClean="0">
                          <a:latin typeface="AmmanSansPro"/>
                          <a:cs typeface="AmmanSansPro"/>
                        </a:rPr>
                        <a:t>que</a:t>
                      </a:r>
                      <a:r>
                        <a:rPr lang="en-GB" sz="24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 smtClean="0">
                          <a:latin typeface="AmmanSansPro"/>
                          <a:cs typeface="AmmanSansPro"/>
                        </a:rPr>
                        <a:t>plique</a:t>
                      </a:r>
                      <a:r>
                        <a:rPr lang="en-GB" sz="24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 smtClean="0">
                          <a:latin typeface="AmmanSansPro"/>
                          <a:cs typeface="AmmanSansPro"/>
                        </a:rPr>
                        <a:t>pellaturem</a:t>
                      </a:r>
                      <a:r>
                        <a:rPr lang="en-GB" sz="24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 smtClean="0">
                          <a:latin typeface="AmmanSansPro"/>
                          <a:cs typeface="AmmanSansPro"/>
                        </a:rPr>
                        <a:t>ut</a:t>
                      </a:r>
                      <a:r>
                        <a:rPr lang="en-GB" sz="24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 smtClean="0">
                          <a:latin typeface="AmmanSansPro"/>
                          <a:cs typeface="AmmanSansPro"/>
                        </a:rPr>
                        <a:t>fugia</a:t>
                      </a:r>
                      <a:r>
                        <a:rPr lang="en-GB" sz="24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 smtClean="0">
                          <a:latin typeface="AmmanSansPro"/>
                          <a:cs typeface="AmmanSansPro"/>
                        </a:rPr>
                        <a:t>sunt</a:t>
                      </a:r>
                      <a:r>
                        <a:rPr lang="en-GB" sz="24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 smtClean="0">
                          <a:latin typeface="AmmanSansPro"/>
                          <a:cs typeface="AmmanSansPro"/>
                        </a:rPr>
                        <a:t>que</a:t>
                      </a:r>
                      <a:r>
                        <a:rPr lang="en-GB" sz="24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 smtClean="0">
                          <a:latin typeface="AmmanSansPro"/>
                          <a:cs typeface="AmmanSansPro"/>
                        </a:rPr>
                        <a:t>nis</a:t>
                      </a:r>
                      <a:r>
                        <a:rPr lang="en-GB" sz="2400" dirty="0" smtClean="0">
                          <a:latin typeface="AmmanSansPro"/>
                          <a:cs typeface="AmmanSansPro"/>
                        </a:rPr>
                        <a:t> quam, quo </a:t>
                      </a:r>
                      <a:r>
                        <a:rPr lang="en-GB" sz="2400" dirty="0" err="1" smtClean="0">
                          <a:latin typeface="AmmanSansPro"/>
                          <a:cs typeface="AmmanSansPro"/>
                        </a:rPr>
                        <a:t>cuptatistiis</a:t>
                      </a:r>
                      <a:r>
                        <a:rPr lang="en-GB" sz="2400" dirty="0" smtClean="0">
                          <a:latin typeface="AmmanSansPro"/>
                          <a:cs typeface="AmmanSansPro"/>
                        </a:rPr>
                        <a:t> et </a:t>
                      </a:r>
                      <a:r>
                        <a:rPr lang="en-GB" sz="2400" dirty="0" err="1" smtClean="0">
                          <a:latin typeface="AmmanSansPro"/>
                          <a:cs typeface="AmmanSansPro"/>
                        </a:rPr>
                        <a:t>escit</a:t>
                      </a:r>
                      <a:r>
                        <a:rPr lang="en-GB" sz="24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 smtClean="0">
                          <a:latin typeface="AmmanSansPro"/>
                          <a:cs typeface="AmmanSansPro"/>
                        </a:rPr>
                        <a:t>offictus</a:t>
                      </a:r>
                      <a:r>
                        <a:rPr lang="en-GB" sz="24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 smtClean="0">
                          <a:latin typeface="AmmanSansPro"/>
                          <a:cs typeface="AmmanSansPro"/>
                        </a:rPr>
                        <a:t>perrum</a:t>
                      </a:r>
                      <a:r>
                        <a:rPr lang="en-GB" sz="24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 smtClean="0">
                          <a:latin typeface="AmmanSansPro"/>
                          <a:cs typeface="AmmanSansPro"/>
                        </a:rPr>
                        <a:t>laudia</a:t>
                      </a:r>
                      <a:r>
                        <a:rPr lang="en-GB" sz="2400" dirty="0" smtClean="0">
                          <a:latin typeface="AmmanSansPro"/>
                          <a:cs typeface="AmmanSansPro"/>
                        </a:rPr>
                        <a:t> cum </a:t>
                      </a:r>
                      <a:r>
                        <a:rPr lang="en-GB" sz="2400" dirty="0" err="1" smtClean="0">
                          <a:latin typeface="AmmanSansPro"/>
                          <a:cs typeface="AmmanSansPro"/>
                        </a:rPr>
                        <a:t>fugitat</a:t>
                      </a:r>
                      <a:r>
                        <a:rPr lang="en-GB" sz="2400" dirty="0" smtClean="0">
                          <a:latin typeface="AmmanSansPro"/>
                          <a:cs typeface="AmmanSansPro"/>
                        </a:rPr>
                        <a:t> </a:t>
                      </a:r>
                      <a:endParaRPr lang="en-US" sz="2400" dirty="0" smtClean="0">
                        <a:latin typeface="AmmanSansPro"/>
                        <a:cs typeface="AmmanSansPro"/>
                      </a:endParaRPr>
                    </a:p>
                  </a:txBody>
                  <a:tcPr marL="91436" marR="91436" marT="24939" marB="24939"/>
                </a:tc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0561016"/>
              </p:ext>
            </p:extLst>
          </p:nvPr>
        </p:nvGraphicFramePr>
        <p:xfrm>
          <a:off x="1620203" y="7732891"/>
          <a:ext cx="13325552" cy="350589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325552"/>
              </a:tblGrid>
              <a:tr h="548662">
                <a:tc>
                  <a:txBody>
                    <a:bodyPr/>
                    <a:lstStyle/>
                    <a:p>
                      <a:r>
                        <a:rPr lang="en-GB" sz="3600" dirty="0" smtClean="0">
                          <a:solidFill>
                            <a:srgbClr val="015289"/>
                          </a:solidFill>
                          <a:latin typeface="AmmanSansPro"/>
                          <a:cs typeface="AmmanSansPro"/>
                        </a:rPr>
                        <a:t>Objectives</a:t>
                      </a:r>
                      <a:endParaRPr lang="en-US" sz="3600" dirty="0">
                        <a:solidFill>
                          <a:srgbClr val="015289"/>
                        </a:solidFill>
                      </a:endParaRPr>
                    </a:p>
                  </a:txBody>
                  <a:tcPr marL="91436" marR="91436" marT="24939" marB="24939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907380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GB" sz="2400" dirty="0" smtClean="0">
                          <a:latin typeface="AmmanSansPro"/>
                          <a:cs typeface="AmmanSansPro"/>
                        </a:rPr>
                        <a:t>Dis </a:t>
                      </a:r>
                      <a:r>
                        <a:rPr lang="en-GB" sz="2400" dirty="0" err="1" smtClean="0">
                          <a:latin typeface="AmmanSansPro"/>
                          <a:cs typeface="AmmanSansPro"/>
                        </a:rPr>
                        <a:t>volorpori</a:t>
                      </a:r>
                      <a:r>
                        <a:rPr lang="en-GB" sz="24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 smtClean="0">
                          <a:latin typeface="AmmanSansPro"/>
                          <a:cs typeface="AmmanSansPro"/>
                        </a:rPr>
                        <a:t>beatum</a:t>
                      </a:r>
                      <a:r>
                        <a:rPr lang="en-GB" sz="24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 smtClean="0">
                          <a:latin typeface="AmmanSansPro"/>
                          <a:cs typeface="AmmanSansPro"/>
                        </a:rPr>
                        <a:t>eost</a:t>
                      </a:r>
                      <a:r>
                        <a:rPr lang="en-GB" sz="24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 smtClean="0">
                          <a:latin typeface="AmmanSansPro"/>
                          <a:cs typeface="AmmanSansPro"/>
                        </a:rPr>
                        <a:t>volenih</a:t>
                      </a:r>
                      <a:r>
                        <a:rPr lang="en-GB" sz="24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 smtClean="0">
                          <a:latin typeface="AmmanSansPro"/>
                          <a:cs typeface="AmmanSansPro"/>
                        </a:rPr>
                        <a:t>ilitior</a:t>
                      </a:r>
                      <a:r>
                        <a:rPr lang="en-GB" sz="24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 smtClean="0">
                          <a:latin typeface="AmmanSansPro"/>
                          <a:cs typeface="AmmanSansPro"/>
                        </a:rPr>
                        <a:t>ibusdae</a:t>
                      </a:r>
                      <a:r>
                        <a:rPr lang="en-GB" sz="24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 smtClean="0">
                          <a:latin typeface="AmmanSansPro"/>
                          <a:cs typeface="AmmanSansPro"/>
                        </a:rPr>
                        <a:t>destiis</a:t>
                      </a:r>
                      <a:r>
                        <a:rPr lang="en-GB" sz="24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 smtClean="0">
                          <a:latin typeface="AmmanSansPro"/>
                          <a:cs typeface="AmmanSansPro"/>
                        </a:rPr>
                        <a:t>ut</a:t>
                      </a:r>
                      <a:r>
                        <a:rPr lang="en-GB" sz="2400" dirty="0" smtClean="0">
                          <a:latin typeface="AmmanSansPro"/>
                          <a:cs typeface="AmmanSansPro"/>
                        </a:rPr>
                        <a:t> et, </a:t>
                      </a:r>
                      <a:r>
                        <a:rPr lang="en-GB" sz="2400" dirty="0" err="1" smtClean="0">
                          <a:latin typeface="AmmanSansPro"/>
                          <a:cs typeface="AmmanSansPro"/>
                        </a:rPr>
                        <a:t>consed</a:t>
                      </a:r>
                      <a:r>
                        <a:rPr lang="en-GB" sz="24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 smtClean="0">
                          <a:latin typeface="AmmanSansPro"/>
                          <a:cs typeface="AmmanSansPro"/>
                        </a:rPr>
                        <a:t>quis</a:t>
                      </a:r>
                      <a:r>
                        <a:rPr lang="en-GB" sz="24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 smtClean="0">
                          <a:latin typeface="AmmanSansPro"/>
                          <a:cs typeface="AmmanSansPro"/>
                        </a:rPr>
                        <a:t>etur</a:t>
                      </a:r>
                      <a:r>
                        <a:rPr lang="en-GB" sz="2400" dirty="0" smtClean="0">
                          <a:latin typeface="AmmanSansPro"/>
                          <a:cs typeface="AmmanSansPro"/>
                        </a:rPr>
                        <a:t>?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2400" dirty="0" err="1" smtClean="0">
                          <a:latin typeface="AmmanSansPro"/>
                          <a:cs typeface="AmmanSansPro"/>
                        </a:rPr>
                        <a:t>Poribus</a:t>
                      </a:r>
                      <a:r>
                        <a:rPr lang="en-GB" sz="24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 smtClean="0">
                          <a:latin typeface="AmmanSansPro"/>
                          <a:cs typeface="AmmanSansPro"/>
                        </a:rPr>
                        <a:t>coribus</a:t>
                      </a:r>
                      <a:r>
                        <a:rPr lang="en-GB" sz="24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 smtClean="0">
                          <a:latin typeface="AmmanSansPro"/>
                          <a:cs typeface="AmmanSansPro"/>
                        </a:rPr>
                        <a:t>molore</a:t>
                      </a:r>
                      <a:r>
                        <a:rPr lang="en-GB" sz="2400" dirty="0" smtClean="0">
                          <a:latin typeface="AmmanSansPro"/>
                          <a:cs typeface="AmmanSansPro"/>
                        </a:rPr>
                        <a:t> non </a:t>
                      </a:r>
                      <a:r>
                        <a:rPr lang="en-GB" sz="2400" dirty="0" err="1" smtClean="0">
                          <a:latin typeface="AmmanSansPro"/>
                          <a:cs typeface="AmmanSansPro"/>
                        </a:rPr>
                        <a:t>cus</a:t>
                      </a:r>
                      <a:r>
                        <a:rPr lang="en-GB" sz="24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 smtClean="0">
                          <a:latin typeface="AmmanSansPro"/>
                          <a:cs typeface="AmmanSansPro"/>
                        </a:rPr>
                        <a:t>aut</a:t>
                      </a:r>
                      <a:r>
                        <a:rPr lang="en-GB" sz="24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 smtClean="0">
                          <a:latin typeface="AmmanSansPro"/>
                          <a:cs typeface="AmmanSansPro"/>
                        </a:rPr>
                        <a:t>velecto</a:t>
                      </a:r>
                      <a:r>
                        <a:rPr lang="en-GB" sz="2400" dirty="0" smtClean="0">
                          <a:latin typeface="AmmanSansPro"/>
                          <a:cs typeface="AmmanSansPro"/>
                        </a:rPr>
                        <a:t> od </a:t>
                      </a:r>
                      <a:r>
                        <a:rPr lang="en-GB" sz="2400" dirty="0" err="1" smtClean="0">
                          <a:latin typeface="AmmanSansPro"/>
                          <a:cs typeface="AmmanSansPro"/>
                        </a:rPr>
                        <a:t>maximinihit</a:t>
                      </a:r>
                      <a:r>
                        <a:rPr lang="en-GB" sz="2400" dirty="0" smtClean="0">
                          <a:latin typeface="AmmanSansPro"/>
                          <a:cs typeface="AmmanSansPro"/>
                        </a:rPr>
                        <a:t>, tem </a:t>
                      </a:r>
                      <a:r>
                        <a:rPr lang="en-GB" sz="2400" dirty="0" err="1" smtClean="0">
                          <a:latin typeface="AmmanSansPro"/>
                          <a:cs typeface="AmmanSansPro"/>
                        </a:rPr>
                        <a:t>volupta</a:t>
                      </a:r>
                      <a:r>
                        <a:rPr lang="en-GB" sz="24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 smtClean="0">
                          <a:latin typeface="AmmanSansPro"/>
                          <a:cs typeface="AmmanSansPro"/>
                        </a:rPr>
                        <a:t>ssimaio</a:t>
                      </a:r>
                      <a:r>
                        <a:rPr lang="en-GB" sz="2400" dirty="0" smtClean="0">
                          <a:latin typeface="AmmanSansPro"/>
                          <a:cs typeface="AmmanSansPro"/>
                        </a:rPr>
                        <a:t>. </a:t>
                      </a:r>
                      <a:r>
                        <a:rPr lang="en-GB" sz="2400" dirty="0" err="1" smtClean="0">
                          <a:latin typeface="AmmanSansPro"/>
                          <a:cs typeface="AmmanSansPro"/>
                        </a:rPr>
                        <a:t>Ipid</a:t>
                      </a:r>
                      <a:r>
                        <a:rPr lang="en-GB" sz="24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 smtClean="0">
                          <a:latin typeface="AmmanSansPro"/>
                          <a:cs typeface="AmmanSansPro"/>
                        </a:rPr>
                        <a:t>eos</a:t>
                      </a:r>
                      <a:r>
                        <a:rPr lang="en-GB" sz="24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 smtClean="0">
                          <a:latin typeface="AmmanSansPro"/>
                          <a:cs typeface="AmmanSansPro"/>
                        </a:rPr>
                        <a:t>es</a:t>
                      </a:r>
                      <a:r>
                        <a:rPr lang="en-GB" sz="24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 smtClean="0">
                          <a:latin typeface="AmmanSansPro"/>
                          <a:cs typeface="AmmanSansPro"/>
                        </a:rPr>
                        <a:t>susdaep</a:t>
                      </a:r>
                      <a:r>
                        <a:rPr lang="en-GB" sz="24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 smtClean="0">
                          <a:latin typeface="AmmanSansPro"/>
                          <a:cs typeface="AmmanSansPro"/>
                        </a:rPr>
                        <a:t>eruptam</a:t>
                      </a:r>
                      <a:r>
                        <a:rPr lang="en-GB" sz="24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 smtClean="0">
                          <a:latin typeface="AmmanSansPro"/>
                          <a:cs typeface="AmmanSansPro"/>
                        </a:rPr>
                        <a:t>faccabo</a:t>
                      </a:r>
                      <a:r>
                        <a:rPr lang="en-GB" sz="2400" dirty="0" smtClean="0">
                          <a:latin typeface="AmmanSansPro"/>
                          <a:cs typeface="AmmanSansPro"/>
                        </a:rPr>
                        <a:t>. Et </a:t>
                      </a:r>
                      <a:r>
                        <a:rPr lang="en-GB" sz="2400" dirty="0" err="1" smtClean="0">
                          <a:latin typeface="AmmanSansPro"/>
                          <a:cs typeface="AmmanSansPro"/>
                        </a:rPr>
                        <a:t>que</a:t>
                      </a:r>
                      <a:r>
                        <a:rPr lang="en-GB" sz="24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 smtClean="0">
                          <a:latin typeface="AmmanSansPro"/>
                          <a:cs typeface="AmmanSansPro"/>
                        </a:rPr>
                        <a:t>aut</a:t>
                      </a:r>
                      <a:r>
                        <a:rPr lang="en-GB" sz="24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 smtClean="0">
                          <a:latin typeface="AmmanSansPro"/>
                          <a:cs typeface="AmmanSansPro"/>
                        </a:rPr>
                        <a:t>laborep</a:t>
                      </a:r>
                      <a:r>
                        <a:rPr lang="en-GB" sz="24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 smtClean="0">
                          <a:latin typeface="AmmanSansPro"/>
                          <a:cs typeface="AmmanSansPro"/>
                        </a:rPr>
                        <a:t>erferitatis</a:t>
                      </a:r>
                      <a:r>
                        <a:rPr lang="en-GB" sz="24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 smtClean="0">
                          <a:latin typeface="AmmanSansPro"/>
                          <a:cs typeface="AmmanSansPro"/>
                        </a:rPr>
                        <a:t>maio</a:t>
                      </a:r>
                      <a:r>
                        <a:rPr lang="en-GB" sz="24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 smtClean="0">
                          <a:latin typeface="AmmanSansPro"/>
                          <a:cs typeface="AmmanSansPro"/>
                        </a:rPr>
                        <a:t>officia</a:t>
                      </a:r>
                      <a:r>
                        <a:rPr lang="en-GB" sz="24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 smtClean="0">
                          <a:latin typeface="AmmanSansPro"/>
                          <a:cs typeface="AmmanSansPro"/>
                        </a:rPr>
                        <a:t>cor</a:t>
                      </a:r>
                      <a:r>
                        <a:rPr lang="en-GB" sz="2400" dirty="0" smtClean="0">
                          <a:latin typeface="AmmanSansPro"/>
                          <a:cs typeface="AmmanSansPro"/>
                        </a:rPr>
                        <a:t> re </a:t>
                      </a:r>
                      <a:r>
                        <a:rPr lang="en-GB" sz="2400" dirty="0" err="1" smtClean="0">
                          <a:latin typeface="AmmanSansPro"/>
                          <a:cs typeface="AmmanSansPro"/>
                        </a:rPr>
                        <a:t>nobit</a:t>
                      </a:r>
                      <a:r>
                        <a:rPr lang="en-GB" sz="24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 smtClean="0">
                          <a:latin typeface="AmmanSansPro"/>
                          <a:cs typeface="AmmanSansPro"/>
                        </a:rPr>
                        <a:t>prendel</a:t>
                      </a:r>
                      <a:r>
                        <a:rPr lang="en-GB" sz="24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 smtClean="0">
                          <a:latin typeface="AmmanSansPro"/>
                          <a:cs typeface="AmmanSansPro"/>
                        </a:rPr>
                        <a:t>estinctiis</a:t>
                      </a:r>
                      <a:r>
                        <a:rPr lang="en-GB" sz="2400" dirty="0" smtClean="0">
                          <a:latin typeface="AmmanSansPro"/>
                          <a:cs typeface="AmmanSansPro"/>
                        </a:rPr>
                        <a:t> de </a:t>
                      </a:r>
                      <a:r>
                        <a:rPr lang="en-GB" sz="2400" dirty="0" err="1" smtClean="0">
                          <a:latin typeface="AmmanSansPro"/>
                          <a:cs typeface="AmmanSansPro"/>
                        </a:rPr>
                        <a:t>essequam</a:t>
                      </a:r>
                      <a:r>
                        <a:rPr lang="en-GB" sz="24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 smtClean="0">
                          <a:latin typeface="AmmanSansPro"/>
                          <a:cs typeface="AmmanSansPro"/>
                        </a:rPr>
                        <a:t>autes</a:t>
                      </a:r>
                      <a:r>
                        <a:rPr lang="en-GB" sz="24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 smtClean="0">
                          <a:latin typeface="AmmanSansPro"/>
                          <a:cs typeface="AmmanSansPro"/>
                        </a:rPr>
                        <a:t>digentio</a:t>
                      </a:r>
                      <a:r>
                        <a:rPr lang="en-GB" sz="24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 smtClean="0">
                          <a:latin typeface="AmmanSansPro"/>
                          <a:cs typeface="AmmanSansPro"/>
                        </a:rPr>
                        <a:t>minum</a:t>
                      </a:r>
                      <a:r>
                        <a:rPr lang="en-GB" sz="24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 smtClean="0">
                          <a:latin typeface="AmmanSansPro"/>
                          <a:cs typeface="AmmanSansPro"/>
                        </a:rPr>
                        <a:t>facienim</a:t>
                      </a:r>
                      <a:r>
                        <a:rPr lang="en-GB" sz="24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 smtClean="0">
                          <a:latin typeface="AmmanSansPro"/>
                          <a:cs typeface="AmmanSansPro"/>
                        </a:rPr>
                        <a:t>que</a:t>
                      </a:r>
                      <a:r>
                        <a:rPr lang="en-GB" sz="24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 smtClean="0">
                          <a:latin typeface="AmmanSansPro"/>
                          <a:cs typeface="AmmanSansPro"/>
                        </a:rPr>
                        <a:t>labore</a:t>
                      </a:r>
                      <a:r>
                        <a:rPr lang="en-GB" sz="2400" dirty="0" smtClean="0">
                          <a:latin typeface="AmmanSansPro"/>
                          <a:cs typeface="AmmanSansPro"/>
                        </a:rPr>
                        <a:t> dis </a:t>
                      </a:r>
                      <a:r>
                        <a:rPr lang="en-GB" sz="2400" dirty="0" err="1" smtClean="0">
                          <a:latin typeface="AmmanSansPro"/>
                          <a:cs typeface="AmmanSansPro"/>
                        </a:rPr>
                        <a:t>cumquos</a:t>
                      </a:r>
                      <a:r>
                        <a:rPr lang="en-GB" sz="2400" dirty="0" smtClean="0">
                          <a:latin typeface="AmmanSansPro"/>
                          <a:cs typeface="AmmanSansPro"/>
                        </a:rPr>
                        <a:t> aces </a:t>
                      </a:r>
                      <a:r>
                        <a:rPr lang="en-GB" sz="2400" dirty="0" err="1" smtClean="0">
                          <a:latin typeface="AmmanSansPro"/>
                          <a:cs typeface="AmmanSansPro"/>
                        </a:rPr>
                        <a:t>nitatas</a:t>
                      </a:r>
                      <a:r>
                        <a:rPr lang="en-GB" sz="24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 smtClean="0">
                          <a:latin typeface="AmmanSansPro"/>
                          <a:cs typeface="AmmanSansPro"/>
                        </a:rPr>
                        <a:t>ipis</a:t>
                      </a:r>
                      <a:r>
                        <a:rPr lang="en-GB" sz="24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 smtClean="0">
                          <a:latin typeface="AmmanSansPro"/>
                          <a:cs typeface="AmmanSansPro"/>
                        </a:rPr>
                        <a:t>atis</a:t>
                      </a:r>
                      <a:r>
                        <a:rPr lang="en-GB" sz="24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 smtClean="0">
                          <a:latin typeface="AmmanSansPro"/>
                          <a:cs typeface="AmmanSansPro"/>
                        </a:rPr>
                        <a:t>dolumquis</a:t>
                      </a:r>
                      <a:r>
                        <a:rPr lang="en-GB" sz="24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 smtClean="0">
                          <a:latin typeface="AmmanSansPro"/>
                          <a:cs typeface="AmmanSansPro"/>
                        </a:rPr>
                        <a:t>pedigni</a:t>
                      </a:r>
                      <a:r>
                        <a:rPr lang="en-GB" sz="24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 smtClean="0">
                          <a:latin typeface="AmmanSansPro"/>
                          <a:cs typeface="AmmanSansPro"/>
                        </a:rPr>
                        <a:t>musam</a:t>
                      </a:r>
                      <a:r>
                        <a:rPr lang="en-GB" sz="2400" dirty="0" smtClean="0">
                          <a:latin typeface="AmmanSansPro"/>
                          <a:cs typeface="AmmanSansPro"/>
                        </a:rPr>
                        <a:t>, </a:t>
                      </a:r>
                      <a:r>
                        <a:rPr lang="en-GB" sz="2400" dirty="0" err="1" smtClean="0">
                          <a:latin typeface="AmmanSansPro"/>
                          <a:cs typeface="AmmanSansPro"/>
                        </a:rPr>
                        <a:t>que</a:t>
                      </a:r>
                      <a:r>
                        <a:rPr lang="en-GB" sz="24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 smtClean="0">
                          <a:latin typeface="AmmanSansPro"/>
                          <a:cs typeface="AmmanSansPro"/>
                        </a:rPr>
                        <a:t>plique</a:t>
                      </a:r>
                      <a:r>
                        <a:rPr lang="en-GB" sz="24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 smtClean="0">
                          <a:latin typeface="AmmanSansPro"/>
                          <a:cs typeface="AmmanSansPro"/>
                        </a:rPr>
                        <a:t>pellaturem</a:t>
                      </a:r>
                      <a:r>
                        <a:rPr lang="en-GB" sz="24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 smtClean="0">
                          <a:latin typeface="AmmanSansPro"/>
                          <a:cs typeface="AmmanSansPro"/>
                        </a:rPr>
                        <a:t>ut</a:t>
                      </a:r>
                      <a:r>
                        <a:rPr lang="en-GB" sz="24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 smtClean="0">
                          <a:latin typeface="AmmanSansPro"/>
                          <a:cs typeface="AmmanSansPro"/>
                        </a:rPr>
                        <a:t>fugia</a:t>
                      </a:r>
                      <a:r>
                        <a:rPr lang="en-GB" sz="24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 smtClean="0">
                          <a:latin typeface="AmmanSansPro"/>
                          <a:cs typeface="AmmanSansPro"/>
                        </a:rPr>
                        <a:t>sunt</a:t>
                      </a:r>
                      <a:r>
                        <a:rPr lang="en-GB" sz="24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 smtClean="0">
                          <a:latin typeface="AmmanSansPro"/>
                          <a:cs typeface="AmmanSansPro"/>
                        </a:rPr>
                        <a:t>que</a:t>
                      </a:r>
                      <a:r>
                        <a:rPr lang="en-GB" sz="24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 smtClean="0">
                          <a:latin typeface="AmmanSansPro"/>
                          <a:cs typeface="AmmanSansPro"/>
                        </a:rPr>
                        <a:t>nis</a:t>
                      </a:r>
                      <a:r>
                        <a:rPr lang="en-GB" sz="2400" dirty="0" smtClean="0">
                          <a:latin typeface="AmmanSansPro"/>
                          <a:cs typeface="AmmanSansPro"/>
                        </a:rPr>
                        <a:t> quam, quo </a:t>
                      </a:r>
                      <a:r>
                        <a:rPr lang="en-GB" sz="2400" dirty="0" err="1" smtClean="0">
                          <a:latin typeface="AmmanSansPro"/>
                          <a:cs typeface="AmmanSansPro"/>
                        </a:rPr>
                        <a:t>cuptatistiis</a:t>
                      </a:r>
                      <a:r>
                        <a:rPr lang="en-GB" sz="2400" dirty="0" smtClean="0">
                          <a:latin typeface="AmmanSansPro"/>
                          <a:cs typeface="AmmanSansPro"/>
                        </a:rPr>
                        <a:t> et </a:t>
                      </a:r>
                      <a:r>
                        <a:rPr lang="en-GB" sz="2400" dirty="0" err="1" smtClean="0">
                          <a:latin typeface="AmmanSansPro"/>
                          <a:cs typeface="AmmanSansPro"/>
                        </a:rPr>
                        <a:t>escit</a:t>
                      </a:r>
                      <a:r>
                        <a:rPr lang="en-GB" sz="24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 smtClean="0">
                          <a:latin typeface="AmmanSansPro"/>
                          <a:cs typeface="AmmanSansPro"/>
                        </a:rPr>
                        <a:t>offictus</a:t>
                      </a:r>
                      <a:r>
                        <a:rPr lang="en-GB" sz="24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 smtClean="0">
                          <a:latin typeface="AmmanSansPro"/>
                          <a:cs typeface="AmmanSansPro"/>
                        </a:rPr>
                        <a:t>perrum</a:t>
                      </a:r>
                      <a:r>
                        <a:rPr lang="en-GB" sz="24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 smtClean="0">
                          <a:latin typeface="AmmanSansPro"/>
                          <a:cs typeface="AmmanSansPro"/>
                        </a:rPr>
                        <a:t>laudia</a:t>
                      </a:r>
                      <a:r>
                        <a:rPr lang="en-GB" sz="2400" dirty="0" smtClean="0">
                          <a:latin typeface="AmmanSansPro"/>
                          <a:cs typeface="AmmanSansPro"/>
                        </a:rPr>
                        <a:t> cum </a:t>
                      </a:r>
                      <a:r>
                        <a:rPr lang="en-GB" sz="2400" dirty="0" err="1" smtClean="0">
                          <a:latin typeface="AmmanSansPro"/>
                          <a:cs typeface="AmmanSansPro"/>
                        </a:rPr>
                        <a:t>fugitat</a:t>
                      </a:r>
                      <a:r>
                        <a:rPr lang="en-GB" sz="2400" dirty="0" smtClean="0">
                          <a:latin typeface="AmmanSansPro"/>
                          <a:cs typeface="AmmanSansPro"/>
                        </a:rPr>
                        <a:t> </a:t>
                      </a:r>
                      <a:endParaRPr lang="en-US" sz="2400" dirty="0" smtClean="0">
                        <a:latin typeface="AmmanSansPro"/>
                        <a:cs typeface="AmmanSansPro"/>
                      </a:endParaRPr>
                    </a:p>
                  </a:txBody>
                  <a:tcPr marL="91436" marR="91436" marT="24939" marB="24939"/>
                </a:tc>
              </a:tr>
            </a:tbl>
          </a:graphicData>
        </a:graphic>
      </p:graphicFrame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1811967"/>
              </p:ext>
            </p:extLst>
          </p:nvPr>
        </p:nvGraphicFramePr>
        <p:xfrm>
          <a:off x="1620204" y="16295818"/>
          <a:ext cx="13325551" cy="163023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84497"/>
                <a:gridCol w="6199204"/>
                <a:gridCol w="4441850"/>
              </a:tblGrid>
              <a:tr h="435295">
                <a:tc gridSpan="3">
                  <a:txBody>
                    <a:bodyPr/>
                    <a:lstStyle/>
                    <a:p>
                      <a:r>
                        <a:rPr lang="en-US" sz="2000" baseline="0" dirty="0" smtClean="0">
                          <a:latin typeface="AmmanSansPro"/>
                          <a:cs typeface="AmmanSansPro"/>
                        </a:rPr>
                        <a:t>TABLE TITLE</a:t>
                      </a:r>
                      <a:endParaRPr lang="en-US" sz="2000" baseline="0" dirty="0">
                        <a:latin typeface="AmmanSansPro"/>
                        <a:cs typeface="AmmanSansPro"/>
                      </a:endParaRPr>
                    </a:p>
                  </a:txBody>
                  <a:tcPr marL="91436" marR="91436" marT="24939" marB="24939" anchor="ctr"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9444">
                <a:tc>
                  <a:txBody>
                    <a:bodyPr/>
                    <a:lstStyle/>
                    <a:p>
                      <a:pPr marL="0" marR="0" indent="0" algn="l" defTabSz="2057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i="0" u="none" strike="noStrike" kern="1200" baseline="0" dirty="0" smtClean="0">
                          <a:solidFill>
                            <a:schemeClr val="bg1"/>
                          </a:solidFill>
                          <a:latin typeface="AmmanSansPro"/>
                          <a:ea typeface="+mn-ea"/>
                          <a:cs typeface="AmmanSansPro"/>
                        </a:rPr>
                        <a:t>Header</a:t>
                      </a:r>
                    </a:p>
                  </a:txBody>
                  <a:tcPr marL="91436" marR="91436" marT="24939" marB="24939" anchor="ctr"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1528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i="0" u="none" strike="noStrike" kern="1200" baseline="0" dirty="0" smtClean="0">
                          <a:solidFill>
                            <a:schemeClr val="bg1"/>
                          </a:solidFill>
                          <a:latin typeface="AmmanSansPro"/>
                          <a:ea typeface="+mn-ea"/>
                          <a:cs typeface="AmmanSansPro"/>
                        </a:rPr>
                        <a:t>Header</a:t>
                      </a:r>
                      <a:endParaRPr lang="en-US" sz="1800" b="1" dirty="0"/>
                    </a:p>
                  </a:txBody>
                  <a:tcPr marL="91436" marR="91436" marT="24939" marB="2493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1528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i="0" u="none" strike="noStrike" kern="1200" baseline="0" dirty="0" smtClean="0">
                          <a:solidFill>
                            <a:schemeClr val="bg1"/>
                          </a:solidFill>
                          <a:latin typeface="AmmanSansPro"/>
                          <a:ea typeface="+mn-ea"/>
                          <a:cs typeface="AmmanSansPro"/>
                        </a:rPr>
                        <a:t>Header</a:t>
                      </a:r>
                      <a:endParaRPr lang="en-US" sz="1800" b="1" dirty="0"/>
                    </a:p>
                  </a:txBody>
                  <a:tcPr marL="91436" marR="91436" marT="24939" marB="2493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15289"/>
                    </a:solidFill>
                  </a:tcPr>
                </a:tc>
              </a:tr>
              <a:tr h="362746">
                <a:tc>
                  <a:txBody>
                    <a:bodyPr/>
                    <a:lstStyle/>
                    <a:p>
                      <a:pPr marL="0" marR="0" indent="0" algn="l" defTabSz="2057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i="0" u="none" strike="noStrike" kern="1200" baseline="0" dirty="0" smtClean="0">
                          <a:solidFill>
                            <a:schemeClr val="tx1"/>
                          </a:solidFill>
                          <a:latin typeface="AmmanSansPro"/>
                          <a:ea typeface="+mn-ea"/>
                          <a:cs typeface="AmmanSansPro"/>
                        </a:rPr>
                        <a:t>Item 1</a:t>
                      </a:r>
                    </a:p>
                  </a:txBody>
                  <a:tcPr marL="91436" marR="91436" marT="24939" marB="24939" anchor="ctr"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2057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kern="1200" baseline="0" dirty="0" smtClean="0">
                          <a:solidFill>
                            <a:schemeClr val="tx1"/>
                          </a:solidFill>
                          <a:latin typeface="AmmanSansPro"/>
                          <a:ea typeface="+mn-ea"/>
                          <a:cs typeface="AmmanSansPro"/>
                        </a:rPr>
                        <a:t>250</a:t>
                      </a:r>
                    </a:p>
                  </a:txBody>
                  <a:tcPr marL="91436" marR="91436" marT="24939" marB="2493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>
                          <a:solidFill>
                            <a:schemeClr val="tx1"/>
                          </a:solidFill>
                          <a:latin typeface="AmmanSansPro"/>
                          <a:cs typeface="AmmanSansPro"/>
                        </a:rPr>
                        <a:t>150</a:t>
                      </a:r>
                      <a:endParaRPr lang="en-US" sz="1600" baseline="0" dirty="0">
                        <a:solidFill>
                          <a:schemeClr val="tx1"/>
                        </a:solidFill>
                        <a:latin typeface="AmmanSansPro"/>
                        <a:cs typeface="AmmanSansPro"/>
                      </a:endParaRPr>
                    </a:p>
                  </a:txBody>
                  <a:tcPr marL="91436" marR="91436" marT="24939" marB="2493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2746">
                <a:tc>
                  <a:txBody>
                    <a:bodyPr/>
                    <a:lstStyle/>
                    <a:p>
                      <a:pPr marL="0" marR="0" indent="0" algn="l" defTabSz="2057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i="0" u="none" strike="noStrike" kern="1200" baseline="0" dirty="0" smtClean="0">
                          <a:solidFill>
                            <a:schemeClr val="tx1"/>
                          </a:solidFill>
                          <a:latin typeface="AmmanSansPro"/>
                          <a:ea typeface="+mn-ea"/>
                          <a:cs typeface="AmmanSansPro"/>
                        </a:rPr>
                        <a:t>Item 2</a:t>
                      </a:r>
                    </a:p>
                  </a:txBody>
                  <a:tcPr marL="91436" marR="91436" marT="24939" marB="24939" anchor="ctr"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>
                          <a:solidFill>
                            <a:schemeClr val="tx1"/>
                          </a:solidFill>
                          <a:latin typeface="AmmanSansPro"/>
                          <a:cs typeface="AmmanSansPro"/>
                        </a:rPr>
                        <a:t>130</a:t>
                      </a:r>
                      <a:endParaRPr lang="en-US" sz="1600" baseline="0" dirty="0">
                        <a:solidFill>
                          <a:schemeClr val="tx1"/>
                        </a:solidFill>
                        <a:latin typeface="AmmanSansPro"/>
                        <a:cs typeface="AmmanSansPro"/>
                      </a:endParaRPr>
                    </a:p>
                  </a:txBody>
                  <a:tcPr marL="91436" marR="91436" marT="24939" marB="2493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>
                          <a:solidFill>
                            <a:schemeClr val="tx1"/>
                          </a:solidFill>
                          <a:latin typeface="AmmanSansPro"/>
                          <a:cs typeface="AmmanSansPro"/>
                        </a:rPr>
                        <a:t>210</a:t>
                      </a:r>
                    </a:p>
                  </a:txBody>
                  <a:tcPr marL="91436" marR="91436" marT="24939" marB="2493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9881927"/>
              </p:ext>
            </p:extLst>
          </p:nvPr>
        </p:nvGraphicFramePr>
        <p:xfrm>
          <a:off x="16909519" y="3386485"/>
          <a:ext cx="13325552" cy="364109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325552"/>
              </a:tblGrid>
              <a:tr h="548662">
                <a:tc>
                  <a:txBody>
                    <a:bodyPr/>
                    <a:lstStyle/>
                    <a:p>
                      <a:r>
                        <a:rPr lang="en-GB" sz="3600" dirty="0" smtClean="0">
                          <a:solidFill>
                            <a:srgbClr val="015289"/>
                          </a:solidFill>
                          <a:latin typeface="AmmanSansPro"/>
                          <a:cs typeface="AmmanSansPro"/>
                        </a:rPr>
                        <a:t>Results</a:t>
                      </a:r>
                      <a:endParaRPr lang="en-US" sz="3600" dirty="0">
                        <a:solidFill>
                          <a:srgbClr val="015289"/>
                        </a:solidFill>
                      </a:endParaRPr>
                    </a:p>
                  </a:txBody>
                  <a:tcPr marL="91436" marR="91436" marT="24939" marB="24939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042580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GB" sz="2400" dirty="0" smtClean="0">
                          <a:latin typeface="AmmanSansPro"/>
                          <a:cs typeface="AmmanSansPro"/>
                        </a:rPr>
                        <a:t>Dis </a:t>
                      </a:r>
                      <a:r>
                        <a:rPr lang="en-GB" sz="2400" dirty="0" err="1" smtClean="0">
                          <a:latin typeface="AmmanSansPro"/>
                          <a:cs typeface="AmmanSansPro"/>
                        </a:rPr>
                        <a:t>volorpori</a:t>
                      </a:r>
                      <a:r>
                        <a:rPr lang="en-GB" sz="24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 smtClean="0">
                          <a:latin typeface="AmmanSansPro"/>
                          <a:cs typeface="AmmanSansPro"/>
                        </a:rPr>
                        <a:t>beatum</a:t>
                      </a:r>
                      <a:r>
                        <a:rPr lang="en-GB" sz="24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 smtClean="0">
                          <a:latin typeface="AmmanSansPro"/>
                          <a:cs typeface="AmmanSansPro"/>
                        </a:rPr>
                        <a:t>eost</a:t>
                      </a:r>
                      <a:r>
                        <a:rPr lang="en-GB" sz="24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 smtClean="0">
                          <a:latin typeface="AmmanSansPro"/>
                          <a:cs typeface="AmmanSansPro"/>
                        </a:rPr>
                        <a:t>volenih</a:t>
                      </a:r>
                      <a:r>
                        <a:rPr lang="en-GB" sz="24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 smtClean="0">
                          <a:latin typeface="AmmanSansPro"/>
                          <a:cs typeface="AmmanSansPro"/>
                        </a:rPr>
                        <a:t>ilitior</a:t>
                      </a:r>
                      <a:r>
                        <a:rPr lang="en-GB" sz="24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 smtClean="0">
                          <a:latin typeface="AmmanSansPro"/>
                          <a:cs typeface="AmmanSansPro"/>
                        </a:rPr>
                        <a:t>ibusdae</a:t>
                      </a:r>
                      <a:r>
                        <a:rPr lang="en-GB" sz="24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 smtClean="0">
                          <a:latin typeface="AmmanSansPro"/>
                          <a:cs typeface="AmmanSansPro"/>
                        </a:rPr>
                        <a:t>destiis</a:t>
                      </a:r>
                      <a:r>
                        <a:rPr lang="en-GB" sz="24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 smtClean="0">
                          <a:latin typeface="AmmanSansPro"/>
                          <a:cs typeface="AmmanSansPro"/>
                        </a:rPr>
                        <a:t>ut</a:t>
                      </a:r>
                      <a:r>
                        <a:rPr lang="en-GB" sz="2400" dirty="0" smtClean="0">
                          <a:latin typeface="AmmanSansPro"/>
                          <a:cs typeface="AmmanSansPro"/>
                        </a:rPr>
                        <a:t> et, </a:t>
                      </a:r>
                      <a:r>
                        <a:rPr lang="en-GB" sz="2400" dirty="0" err="1" smtClean="0">
                          <a:latin typeface="AmmanSansPro"/>
                          <a:cs typeface="AmmanSansPro"/>
                        </a:rPr>
                        <a:t>consed</a:t>
                      </a:r>
                      <a:r>
                        <a:rPr lang="en-GB" sz="24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 smtClean="0">
                          <a:latin typeface="AmmanSansPro"/>
                          <a:cs typeface="AmmanSansPro"/>
                        </a:rPr>
                        <a:t>quis</a:t>
                      </a:r>
                      <a:r>
                        <a:rPr lang="en-GB" sz="24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 smtClean="0">
                          <a:latin typeface="AmmanSansPro"/>
                          <a:cs typeface="AmmanSansPro"/>
                        </a:rPr>
                        <a:t>etur</a:t>
                      </a:r>
                      <a:r>
                        <a:rPr lang="en-GB" sz="2400" dirty="0" smtClean="0">
                          <a:latin typeface="AmmanSansPro"/>
                          <a:cs typeface="AmmanSansPro"/>
                        </a:rPr>
                        <a:t>?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2400" dirty="0" err="1" smtClean="0">
                          <a:latin typeface="AmmanSansPro"/>
                          <a:cs typeface="AmmanSansPro"/>
                        </a:rPr>
                        <a:t>Poribus</a:t>
                      </a:r>
                      <a:r>
                        <a:rPr lang="en-GB" sz="24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 smtClean="0">
                          <a:latin typeface="AmmanSansPro"/>
                          <a:cs typeface="AmmanSansPro"/>
                        </a:rPr>
                        <a:t>coribus</a:t>
                      </a:r>
                      <a:r>
                        <a:rPr lang="en-GB" sz="24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 smtClean="0">
                          <a:latin typeface="AmmanSansPro"/>
                          <a:cs typeface="AmmanSansPro"/>
                        </a:rPr>
                        <a:t>molore</a:t>
                      </a:r>
                      <a:r>
                        <a:rPr lang="en-GB" sz="2400" dirty="0" smtClean="0">
                          <a:latin typeface="AmmanSansPro"/>
                          <a:cs typeface="AmmanSansPro"/>
                        </a:rPr>
                        <a:t> non </a:t>
                      </a:r>
                      <a:r>
                        <a:rPr lang="en-GB" sz="2400" dirty="0" err="1" smtClean="0">
                          <a:latin typeface="AmmanSansPro"/>
                          <a:cs typeface="AmmanSansPro"/>
                        </a:rPr>
                        <a:t>cus</a:t>
                      </a:r>
                      <a:r>
                        <a:rPr lang="en-GB" sz="24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 smtClean="0">
                          <a:latin typeface="AmmanSansPro"/>
                          <a:cs typeface="AmmanSansPro"/>
                        </a:rPr>
                        <a:t>aut</a:t>
                      </a:r>
                      <a:r>
                        <a:rPr lang="en-GB" sz="24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 smtClean="0">
                          <a:latin typeface="AmmanSansPro"/>
                          <a:cs typeface="AmmanSansPro"/>
                        </a:rPr>
                        <a:t>velecto</a:t>
                      </a:r>
                      <a:r>
                        <a:rPr lang="en-GB" sz="2400" dirty="0" smtClean="0">
                          <a:latin typeface="AmmanSansPro"/>
                          <a:cs typeface="AmmanSansPro"/>
                        </a:rPr>
                        <a:t> od </a:t>
                      </a:r>
                      <a:r>
                        <a:rPr lang="en-GB" sz="2400" dirty="0" err="1" smtClean="0">
                          <a:latin typeface="AmmanSansPro"/>
                          <a:cs typeface="AmmanSansPro"/>
                        </a:rPr>
                        <a:t>maximinihit</a:t>
                      </a:r>
                      <a:r>
                        <a:rPr lang="en-GB" sz="2400" dirty="0" smtClean="0">
                          <a:latin typeface="AmmanSansPro"/>
                          <a:cs typeface="AmmanSansPro"/>
                        </a:rPr>
                        <a:t>, tem </a:t>
                      </a:r>
                      <a:r>
                        <a:rPr lang="en-GB" sz="2400" dirty="0" err="1" smtClean="0">
                          <a:latin typeface="AmmanSansPro"/>
                          <a:cs typeface="AmmanSansPro"/>
                        </a:rPr>
                        <a:t>volupta</a:t>
                      </a:r>
                      <a:r>
                        <a:rPr lang="en-GB" sz="24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 smtClean="0">
                          <a:latin typeface="AmmanSansPro"/>
                          <a:cs typeface="AmmanSansPro"/>
                        </a:rPr>
                        <a:t>ssimaio</a:t>
                      </a:r>
                      <a:r>
                        <a:rPr lang="en-GB" sz="2400" dirty="0" smtClean="0">
                          <a:latin typeface="AmmanSansPro"/>
                          <a:cs typeface="AmmanSansPro"/>
                        </a:rPr>
                        <a:t>. </a:t>
                      </a:r>
                      <a:r>
                        <a:rPr lang="en-GB" sz="2400" dirty="0" err="1" smtClean="0">
                          <a:latin typeface="AmmanSansPro"/>
                          <a:cs typeface="AmmanSansPro"/>
                        </a:rPr>
                        <a:t>Ipid</a:t>
                      </a:r>
                      <a:r>
                        <a:rPr lang="en-GB" sz="24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 smtClean="0">
                          <a:latin typeface="AmmanSansPro"/>
                          <a:cs typeface="AmmanSansPro"/>
                        </a:rPr>
                        <a:t>eos</a:t>
                      </a:r>
                      <a:r>
                        <a:rPr lang="en-GB" sz="24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 smtClean="0">
                          <a:latin typeface="AmmanSansPro"/>
                          <a:cs typeface="AmmanSansPro"/>
                        </a:rPr>
                        <a:t>es</a:t>
                      </a:r>
                      <a:r>
                        <a:rPr lang="en-GB" sz="24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 smtClean="0">
                          <a:latin typeface="AmmanSansPro"/>
                          <a:cs typeface="AmmanSansPro"/>
                        </a:rPr>
                        <a:t>susdaep</a:t>
                      </a:r>
                      <a:r>
                        <a:rPr lang="en-GB" sz="24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 smtClean="0">
                          <a:latin typeface="AmmanSansPro"/>
                          <a:cs typeface="AmmanSansPro"/>
                        </a:rPr>
                        <a:t>eruptam</a:t>
                      </a:r>
                      <a:r>
                        <a:rPr lang="en-GB" sz="24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 smtClean="0">
                          <a:latin typeface="AmmanSansPro"/>
                          <a:cs typeface="AmmanSansPro"/>
                        </a:rPr>
                        <a:t>faccabo</a:t>
                      </a:r>
                      <a:r>
                        <a:rPr lang="en-GB" sz="2400" dirty="0" smtClean="0">
                          <a:latin typeface="AmmanSansPro"/>
                          <a:cs typeface="AmmanSansPro"/>
                        </a:rPr>
                        <a:t>. Et </a:t>
                      </a:r>
                      <a:r>
                        <a:rPr lang="en-GB" sz="2400" dirty="0" err="1" smtClean="0">
                          <a:latin typeface="AmmanSansPro"/>
                          <a:cs typeface="AmmanSansPro"/>
                        </a:rPr>
                        <a:t>que</a:t>
                      </a:r>
                      <a:r>
                        <a:rPr lang="en-GB" sz="24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 smtClean="0">
                          <a:latin typeface="AmmanSansPro"/>
                          <a:cs typeface="AmmanSansPro"/>
                        </a:rPr>
                        <a:t>aut</a:t>
                      </a:r>
                      <a:r>
                        <a:rPr lang="en-GB" sz="24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 smtClean="0">
                          <a:latin typeface="AmmanSansPro"/>
                          <a:cs typeface="AmmanSansPro"/>
                        </a:rPr>
                        <a:t>laborep</a:t>
                      </a:r>
                      <a:r>
                        <a:rPr lang="en-GB" sz="24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 smtClean="0">
                          <a:latin typeface="AmmanSansPro"/>
                          <a:cs typeface="AmmanSansPro"/>
                        </a:rPr>
                        <a:t>erferitatis</a:t>
                      </a:r>
                      <a:r>
                        <a:rPr lang="en-GB" sz="24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 smtClean="0">
                          <a:latin typeface="AmmanSansPro"/>
                          <a:cs typeface="AmmanSansPro"/>
                        </a:rPr>
                        <a:t>maio</a:t>
                      </a:r>
                      <a:r>
                        <a:rPr lang="en-GB" sz="24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 smtClean="0">
                          <a:latin typeface="AmmanSansPro"/>
                          <a:cs typeface="AmmanSansPro"/>
                        </a:rPr>
                        <a:t>officia</a:t>
                      </a:r>
                      <a:r>
                        <a:rPr lang="en-GB" sz="24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 smtClean="0">
                          <a:latin typeface="AmmanSansPro"/>
                          <a:cs typeface="AmmanSansPro"/>
                        </a:rPr>
                        <a:t>cor</a:t>
                      </a:r>
                      <a:r>
                        <a:rPr lang="en-GB" sz="2400" dirty="0" smtClean="0">
                          <a:latin typeface="AmmanSansPro"/>
                          <a:cs typeface="AmmanSansPro"/>
                        </a:rPr>
                        <a:t> re </a:t>
                      </a:r>
                      <a:r>
                        <a:rPr lang="en-GB" sz="2400" dirty="0" err="1" smtClean="0">
                          <a:latin typeface="AmmanSansPro"/>
                          <a:cs typeface="AmmanSansPro"/>
                        </a:rPr>
                        <a:t>nobit</a:t>
                      </a:r>
                      <a:r>
                        <a:rPr lang="en-GB" sz="24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 smtClean="0">
                          <a:latin typeface="AmmanSansPro"/>
                          <a:cs typeface="AmmanSansPro"/>
                        </a:rPr>
                        <a:t>prendel</a:t>
                      </a:r>
                      <a:r>
                        <a:rPr lang="en-GB" sz="24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 smtClean="0">
                          <a:latin typeface="AmmanSansPro"/>
                          <a:cs typeface="AmmanSansPro"/>
                        </a:rPr>
                        <a:t>estinctiis</a:t>
                      </a:r>
                      <a:r>
                        <a:rPr lang="en-GB" sz="2400" dirty="0" smtClean="0">
                          <a:latin typeface="AmmanSansPro"/>
                          <a:cs typeface="AmmanSansPro"/>
                        </a:rPr>
                        <a:t> de </a:t>
                      </a:r>
                      <a:r>
                        <a:rPr lang="en-GB" sz="2400" dirty="0" err="1" smtClean="0">
                          <a:latin typeface="AmmanSansPro"/>
                          <a:cs typeface="AmmanSansPro"/>
                        </a:rPr>
                        <a:t>essequam</a:t>
                      </a:r>
                      <a:r>
                        <a:rPr lang="en-GB" sz="24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 smtClean="0">
                          <a:latin typeface="AmmanSansPro"/>
                          <a:cs typeface="AmmanSansPro"/>
                        </a:rPr>
                        <a:t>autes</a:t>
                      </a:r>
                      <a:r>
                        <a:rPr lang="en-GB" sz="24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 smtClean="0">
                          <a:latin typeface="AmmanSansPro"/>
                          <a:cs typeface="AmmanSansPro"/>
                        </a:rPr>
                        <a:t>digentio</a:t>
                      </a:r>
                      <a:r>
                        <a:rPr lang="en-GB" sz="24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 smtClean="0">
                          <a:latin typeface="AmmanSansPro"/>
                          <a:cs typeface="AmmanSansPro"/>
                        </a:rPr>
                        <a:t>minum</a:t>
                      </a:r>
                      <a:r>
                        <a:rPr lang="en-GB" sz="24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 smtClean="0">
                          <a:latin typeface="AmmanSansPro"/>
                          <a:cs typeface="AmmanSansPro"/>
                        </a:rPr>
                        <a:t>facienim</a:t>
                      </a:r>
                      <a:r>
                        <a:rPr lang="en-GB" sz="24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 smtClean="0">
                          <a:latin typeface="AmmanSansPro"/>
                          <a:cs typeface="AmmanSansPro"/>
                        </a:rPr>
                        <a:t>que</a:t>
                      </a:r>
                      <a:r>
                        <a:rPr lang="en-GB" sz="24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 smtClean="0">
                          <a:latin typeface="AmmanSansPro"/>
                          <a:cs typeface="AmmanSansPro"/>
                        </a:rPr>
                        <a:t>labore</a:t>
                      </a:r>
                      <a:r>
                        <a:rPr lang="en-GB" sz="2400" dirty="0" smtClean="0">
                          <a:latin typeface="AmmanSansPro"/>
                          <a:cs typeface="AmmanSansPro"/>
                        </a:rPr>
                        <a:t> dis </a:t>
                      </a:r>
                      <a:r>
                        <a:rPr lang="en-GB" sz="2400" dirty="0" err="1" smtClean="0">
                          <a:latin typeface="AmmanSansPro"/>
                          <a:cs typeface="AmmanSansPro"/>
                        </a:rPr>
                        <a:t>cumquos</a:t>
                      </a:r>
                      <a:r>
                        <a:rPr lang="en-GB" sz="2400" dirty="0" smtClean="0">
                          <a:latin typeface="AmmanSansPro"/>
                          <a:cs typeface="AmmanSansPro"/>
                        </a:rPr>
                        <a:t> aces </a:t>
                      </a:r>
                      <a:r>
                        <a:rPr lang="en-GB" sz="2400" dirty="0" err="1" smtClean="0">
                          <a:latin typeface="AmmanSansPro"/>
                          <a:cs typeface="AmmanSansPro"/>
                        </a:rPr>
                        <a:t>nitatas</a:t>
                      </a:r>
                      <a:r>
                        <a:rPr lang="en-GB" sz="24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 smtClean="0">
                          <a:latin typeface="AmmanSansPro"/>
                          <a:cs typeface="AmmanSansPro"/>
                        </a:rPr>
                        <a:t>ipis</a:t>
                      </a:r>
                      <a:r>
                        <a:rPr lang="en-GB" sz="24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 smtClean="0">
                          <a:latin typeface="AmmanSansPro"/>
                          <a:cs typeface="AmmanSansPro"/>
                        </a:rPr>
                        <a:t>atis</a:t>
                      </a:r>
                      <a:r>
                        <a:rPr lang="en-GB" sz="24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 smtClean="0">
                          <a:latin typeface="AmmanSansPro"/>
                          <a:cs typeface="AmmanSansPro"/>
                        </a:rPr>
                        <a:t>dolumquis</a:t>
                      </a:r>
                      <a:r>
                        <a:rPr lang="en-GB" sz="24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 smtClean="0">
                          <a:latin typeface="AmmanSansPro"/>
                          <a:cs typeface="AmmanSansPro"/>
                        </a:rPr>
                        <a:t>pedigni</a:t>
                      </a:r>
                      <a:r>
                        <a:rPr lang="en-GB" sz="24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 smtClean="0">
                          <a:latin typeface="AmmanSansPro"/>
                          <a:cs typeface="AmmanSansPro"/>
                        </a:rPr>
                        <a:t>musam</a:t>
                      </a:r>
                      <a:r>
                        <a:rPr lang="en-GB" sz="2400" dirty="0" smtClean="0">
                          <a:latin typeface="AmmanSansPro"/>
                          <a:cs typeface="AmmanSansPro"/>
                        </a:rPr>
                        <a:t>, </a:t>
                      </a:r>
                      <a:r>
                        <a:rPr lang="en-GB" sz="2400" dirty="0" err="1" smtClean="0">
                          <a:latin typeface="AmmanSansPro"/>
                          <a:cs typeface="AmmanSansPro"/>
                        </a:rPr>
                        <a:t>que</a:t>
                      </a:r>
                      <a:r>
                        <a:rPr lang="en-GB" sz="24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 smtClean="0">
                          <a:latin typeface="AmmanSansPro"/>
                          <a:cs typeface="AmmanSansPro"/>
                        </a:rPr>
                        <a:t>plique</a:t>
                      </a:r>
                      <a:r>
                        <a:rPr lang="en-GB" sz="24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 smtClean="0">
                          <a:latin typeface="AmmanSansPro"/>
                          <a:cs typeface="AmmanSansPro"/>
                        </a:rPr>
                        <a:t>pellaturem</a:t>
                      </a:r>
                      <a:r>
                        <a:rPr lang="en-GB" sz="24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 smtClean="0">
                          <a:latin typeface="AmmanSansPro"/>
                          <a:cs typeface="AmmanSansPro"/>
                        </a:rPr>
                        <a:t>ut</a:t>
                      </a:r>
                      <a:r>
                        <a:rPr lang="en-GB" sz="24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 smtClean="0">
                          <a:latin typeface="AmmanSansPro"/>
                          <a:cs typeface="AmmanSansPro"/>
                        </a:rPr>
                        <a:t>fugia</a:t>
                      </a:r>
                      <a:r>
                        <a:rPr lang="en-GB" sz="24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 smtClean="0">
                          <a:latin typeface="AmmanSansPro"/>
                          <a:cs typeface="AmmanSansPro"/>
                        </a:rPr>
                        <a:t>sunt</a:t>
                      </a:r>
                      <a:r>
                        <a:rPr lang="en-GB" sz="24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 smtClean="0">
                          <a:latin typeface="AmmanSansPro"/>
                          <a:cs typeface="AmmanSansPro"/>
                        </a:rPr>
                        <a:t>que</a:t>
                      </a:r>
                      <a:r>
                        <a:rPr lang="en-GB" sz="24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 smtClean="0">
                          <a:latin typeface="AmmanSansPro"/>
                          <a:cs typeface="AmmanSansPro"/>
                        </a:rPr>
                        <a:t>nis</a:t>
                      </a:r>
                      <a:r>
                        <a:rPr lang="en-GB" sz="2400" dirty="0" smtClean="0">
                          <a:latin typeface="AmmanSansPro"/>
                          <a:cs typeface="AmmanSansPro"/>
                        </a:rPr>
                        <a:t> quam, quo </a:t>
                      </a:r>
                      <a:r>
                        <a:rPr lang="en-GB" sz="2400" dirty="0" err="1" smtClean="0">
                          <a:latin typeface="AmmanSansPro"/>
                          <a:cs typeface="AmmanSansPro"/>
                        </a:rPr>
                        <a:t>cuptatistiis</a:t>
                      </a:r>
                      <a:r>
                        <a:rPr lang="en-GB" sz="2400" dirty="0" smtClean="0">
                          <a:latin typeface="AmmanSansPro"/>
                          <a:cs typeface="AmmanSansPro"/>
                        </a:rPr>
                        <a:t> et </a:t>
                      </a:r>
                      <a:r>
                        <a:rPr lang="en-GB" sz="2400" dirty="0" err="1" smtClean="0">
                          <a:latin typeface="AmmanSansPro"/>
                          <a:cs typeface="AmmanSansPro"/>
                        </a:rPr>
                        <a:t>escit</a:t>
                      </a:r>
                      <a:r>
                        <a:rPr lang="en-GB" sz="24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 smtClean="0">
                          <a:latin typeface="AmmanSansPro"/>
                          <a:cs typeface="AmmanSansPro"/>
                        </a:rPr>
                        <a:t>offictus</a:t>
                      </a:r>
                      <a:r>
                        <a:rPr lang="en-GB" sz="24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 smtClean="0">
                          <a:latin typeface="AmmanSansPro"/>
                          <a:cs typeface="AmmanSansPro"/>
                        </a:rPr>
                        <a:t>perrum</a:t>
                      </a:r>
                      <a:r>
                        <a:rPr lang="en-GB" sz="24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 smtClean="0">
                          <a:latin typeface="AmmanSansPro"/>
                          <a:cs typeface="AmmanSansPro"/>
                        </a:rPr>
                        <a:t>laudia</a:t>
                      </a:r>
                      <a:r>
                        <a:rPr lang="en-GB" sz="2400" dirty="0" smtClean="0">
                          <a:latin typeface="AmmanSansPro"/>
                          <a:cs typeface="AmmanSansPro"/>
                        </a:rPr>
                        <a:t> cum </a:t>
                      </a:r>
                      <a:r>
                        <a:rPr lang="en-GB" sz="2400" dirty="0" err="1" smtClean="0">
                          <a:latin typeface="AmmanSansPro"/>
                          <a:cs typeface="AmmanSansPro"/>
                        </a:rPr>
                        <a:t>fugitat</a:t>
                      </a:r>
                      <a:r>
                        <a:rPr lang="en-GB" sz="2400" dirty="0" smtClean="0">
                          <a:latin typeface="AmmanSansPro"/>
                          <a:cs typeface="AmmanSansPro"/>
                        </a:rPr>
                        <a:t> </a:t>
                      </a:r>
                      <a:endParaRPr lang="en-US" sz="2400" dirty="0" smtClean="0">
                        <a:latin typeface="AmmanSansPro"/>
                        <a:cs typeface="AmmanSansPro"/>
                      </a:endParaRPr>
                    </a:p>
                    <a:p>
                      <a:endParaRPr lang="en-US" sz="2000" dirty="0"/>
                    </a:p>
                  </a:txBody>
                  <a:tcPr marL="91436" marR="91436" marT="24939" marB="24939"/>
                </a:tc>
              </a:tr>
            </a:tbl>
          </a:graphicData>
        </a:graphic>
      </p:graphicFrame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563976"/>
              </p:ext>
            </p:extLst>
          </p:nvPr>
        </p:nvGraphicFramePr>
        <p:xfrm>
          <a:off x="16909519" y="7741875"/>
          <a:ext cx="13325552" cy="364109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325552"/>
              </a:tblGrid>
              <a:tr h="548662">
                <a:tc>
                  <a:txBody>
                    <a:bodyPr/>
                    <a:lstStyle/>
                    <a:p>
                      <a:r>
                        <a:rPr lang="en-GB" sz="3600" dirty="0" smtClean="0">
                          <a:solidFill>
                            <a:srgbClr val="015289"/>
                          </a:solidFill>
                          <a:latin typeface="AmmanSansPro"/>
                          <a:cs typeface="AmmanSansPro"/>
                        </a:rPr>
                        <a:t>Discussion</a:t>
                      </a:r>
                      <a:endParaRPr lang="en-US" sz="3600" dirty="0">
                        <a:solidFill>
                          <a:srgbClr val="015289"/>
                        </a:solidFill>
                      </a:endParaRPr>
                    </a:p>
                  </a:txBody>
                  <a:tcPr marL="91436" marR="91436" marT="24939" marB="24939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042580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GB" sz="2400" dirty="0" smtClean="0">
                          <a:latin typeface="AmmanSansPro"/>
                          <a:cs typeface="AmmanSansPro"/>
                        </a:rPr>
                        <a:t>Dis </a:t>
                      </a:r>
                      <a:r>
                        <a:rPr lang="en-GB" sz="2400" dirty="0" err="1" smtClean="0">
                          <a:latin typeface="AmmanSansPro"/>
                          <a:cs typeface="AmmanSansPro"/>
                        </a:rPr>
                        <a:t>volorpori</a:t>
                      </a:r>
                      <a:r>
                        <a:rPr lang="en-GB" sz="24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 smtClean="0">
                          <a:latin typeface="AmmanSansPro"/>
                          <a:cs typeface="AmmanSansPro"/>
                        </a:rPr>
                        <a:t>beatum</a:t>
                      </a:r>
                      <a:r>
                        <a:rPr lang="en-GB" sz="24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 smtClean="0">
                          <a:latin typeface="AmmanSansPro"/>
                          <a:cs typeface="AmmanSansPro"/>
                        </a:rPr>
                        <a:t>eost</a:t>
                      </a:r>
                      <a:r>
                        <a:rPr lang="en-GB" sz="24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 smtClean="0">
                          <a:latin typeface="AmmanSansPro"/>
                          <a:cs typeface="AmmanSansPro"/>
                        </a:rPr>
                        <a:t>volenih</a:t>
                      </a:r>
                      <a:r>
                        <a:rPr lang="en-GB" sz="24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 smtClean="0">
                          <a:latin typeface="AmmanSansPro"/>
                          <a:cs typeface="AmmanSansPro"/>
                        </a:rPr>
                        <a:t>ilitior</a:t>
                      </a:r>
                      <a:r>
                        <a:rPr lang="en-GB" sz="24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 smtClean="0">
                          <a:latin typeface="AmmanSansPro"/>
                          <a:cs typeface="AmmanSansPro"/>
                        </a:rPr>
                        <a:t>ibusdae</a:t>
                      </a:r>
                      <a:r>
                        <a:rPr lang="en-GB" sz="24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 smtClean="0">
                          <a:latin typeface="AmmanSansPro"/>
                          <a:cs typeface="AmmanSansPro"/>
                        </a:rPr>
                        <a:t>destiis</a:t>
                      </a:r>
                      <a:r>
                        <a:rPr lang="en-GB" sz="24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 smtClean="0">
                          <a:latin typeface="AmmanSansPro"/>
                          <a:cs typeface="AmmanSansPro"/>
                        </a:rPr>
                        <a:t>ut</a:t>
                      </a:r>
                      <a:r>
                        <a:rPr lang="en-GB" sz="2400" dirty="0" smtClean="0">
                          <a:latin typeface="AmmanSansPro"/>
                          <a:cs typeface="AmmanSansPro"/>
                        </a:rPr>
                        <a:t> et, </a:t>
                      </a:r>
                      <a:r>
                        <a:rPr lang="en-GB" sz="2400" dirty="0" err="1" smtClean="0">
                          <a:latin typeface="AmmanSansPro"/>
                          <a:cs typeface="AmmanSansPro"/>
                        </a:rPr>
                        <a:t>consed</a:t>
                      </a:r>
                      <a:r>
                        <a:rPr lang="en-GB" sz="24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 smtClean="0">
                          <a:latin typeface="AmmanSansPro"/>
                          <a:cs typeface="AmmanSansPro"/>
                        </a:rPr>
                        <a:t>quis</a:t>
                      </a:r>
                      <a:r>
                        <a:rPr lang="en-GB" sz="24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 smtClean="0">
                          <a:latin typeface="AmmanSansPro"/>
                          <a:cs typeface="AmmanSansPro"/>
                        </a:rPr>
                        <a:t>etur</a:t>
                      </a:r>
                      <a:r>
                        <a:rPr lang="en-GB" sz="2400" dirty="0" smtClean="0">
                          <a:latin typeface="AmmanSansPro"/>
                          <a:cs typeface="AmmanSansPro"/>
                        </a:rPr>
                        <a:t>?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2400" dirty="0" err="1" smtClean="0">
                          <a:latin typeface="AmmanSansPro"/>
                          <a:cs typeface="AmmanSansPro"/>
                        </a:rPr>
                        <a:t>Poribus</a:t>
                      </a:r>
                      <a:r>
                        <a:rPr lang="en-GB" sz="24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 smtClean="0">
                          <a:latin typeface="AmmanSansPro"/>
                          <a:cs typeface="AmmanSansPro"/>
                        </a:rPr>
                        <a:t>coribus</a:t>
                      </a:r>
                      <a:r>
                        <a:rPr lang="en-GB" sz="24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 smtClean="0">
                          <a:latin typeface="AmmanSansPro"/>
                          <a:cs typeface="AmmanSansPro"/>
                        </a:rPr>
                        <a:t>molore</a:t>
                      </a:r>
                      <a:r>
                        <a:rPr lang="en-GB" sz="2400" dirty="0" smtClean="0">
                          <a:latin typeface="AmmanSansPro"/>
                          <a:cs typeface="AmmanSansPro"/>
                        </a:rPr>
                        <a:t> non </a:t>
                      </a:r>
                      <a:r>
                        <a:rPr lang="en-GB" sz="2400" dirty="0" err="1" smtClean="0">
                          <a:latin typeface="AmmanSansPro"/>
                          <a:cs typeface="AmmanSansPro"/>
                        </a:rPr>
                        <a:t>cus</a:t>
                      </a:r>
                      <a:r>
                        <a:rPr lang="en-GB" sz="24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 smtClean="0">
                          <a:latin typeface="AmmanSansPro"/>
                          <a:cs typeface="AmmanSansPro"/>
                        </a:rPr>
                        <a:t>aut</a:t>
                      </a:r>
                      <a:r>
                        <a:rPr lang="en-GB" sz="24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 smtClean="0">
                          <a:latin typeface="AmmanSansPro"/>
                          <a:cs typeface="AmmanSansPro"/>
                        </a:rPr>
                        <a:t>velecto</a:t>
                      </a:r>
                      <a:r>
                        <a:rPr lang="en-GB" sz="2400" dirty="0" smtClean="0">
                          <a:latin typeface="AmmanSansPro"/>
                          <a:cs typeface="AmmanSansPro"/>
                        </a:rPr>
                        <a:t> od </a:t>
                      </a:r>
                      <a:r>
                        <a:rPr lang="en-GB" sz="2400" dirty="0" err="1" smtClean="0">
                          <a:latin typeface="AmmanSansPro"/>
                          <a:cs typeface="AmmanSansPro"/>
                        </a:rPr>
                        <a:t>maximinihit</a:t>
                      </a:r>
                      <a:r>
                        <a:rPr lang="en-GB" sz="2400" dirty="0" smtClean="0">
                          <a:latin typeface="AmmanSansPro"/>
                          <a:cs typeface="AmmanSansPro"/>
                        </a:rPr>
                        <a:t>, tem </a:t>
                      </a:r>
                      <a:r>
                        <a:rPr lang="en-GB" sz="2400" dirty="0" err="1" smtClean="0">
                          <a:latin typeface="AmmanSansPro"/>
                          <a:cs typeface="AmmanSansPro"/>
                        </a:rPr>
                        <a:t>volupta</a:t>
                      </a:r>
                      <a:r>
                        <a:rPr lang="en-GB" sz="24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 smtClean="0">
                          <a:latin typeface="AmmanSansPro"/>
                          <a:cs typeface="AmmanSansPro"/>
                        </a:rPr>
                        <a:t>ssimaio</a:t>
                      </a:r>
                      <a:r>
                        <a:rPr lang="en-GB" sz="2400" dirty="0" smtClean="0">
                          <a:latin typeface="AmmanSansPro"/>
                          <a:cs typeface="AmmanSansPro"/>
                        </a:rPr>
                        <a:t>. </a:t>
                      </a:r>
                      <a:r>
                        <a:rPr lang="en-GB" sz="2400" dirty="0" err="1" smtClean="0">
                          <a:latin typeface="AmmanSansPro"/>
                          <a:cs typeface="AmmanSansPro"/>
                        </a:rPr>
                        <a:t>Ipid</a:t>
                      </a:r>
                      <a:r>
                        <a:rPr lang="en-GB" sz="24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 smtClean="0">
                          <a:latin typeface="AmmanSansPro"/>
                          <a:cs typeface="AmmanSansPro"/>
                        </a:rPr>
                        <a:t>eos</a:t>
                      </a:r>
                      <a:r>
                        <a:rPr lang="en-GB" sz="24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 smtClean="0">
                          <a:latin typeface="AmmanSansPro"/>
                          <a:cs typeface="AmmanSansPro"/>
                        </a:rPr>
                        <a:t>es</a:t>
                      </a:r>
                      <a:r>
                        <a:rPr lang="en-GB" sz="24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 smtClean="0">
                          <a:latin typeface="AmmanSansPro"/>
                          <a:cs typeface="AmmanSansPro"/>
                        </a:rPr>
                        <a:t>susdaep</a:t>
                      </a:r>
                      <a:r>
                        <a:rPr lang="en-GB" sz="24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 smtClean="0">
                          <a:latin typeface="AmmanSansPro"/>
                          <a:cs typeface="AmmanSansPro"/>
                        </a:rPr>
                        <a:t>eruptam</a:t>
                      </a:r>
                      <a:r>
                        <a:rPr lang="en-GB" sz="24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 smtClean="0">
                          <a:latin typeface="AmmanSansPro"/>
                          <a:cs typeface="AmmanSansPro"/>
                        </a:rPr>
                        <a:t>faccabo</a:t>
                      </a:r>
                      <a:r>
                        <a:rPr lang="en-GB" sz="2400" dirty="0" smtClean="0">
                          <a:latin typeface="AmmanSansPro"/>
                          <a:cs typeface="AmmanSansPro"/>
                        </a:rPr>
                        <a:t>. Et </a:t>
                      </a:r>
                      <a:r>
                        <a:rPr lang="en-GB" sz="2400" dirty="0" err="1" smtClean="0">
                          <a:latin typeface="AmmanSansPro"/>
                          <a:cs typeface="AmmanSansPro"/>
                        </a:rPr>
                        <a:t>que</a:t>
                      </a:r>
                      <a:r>
                        <a:rPr lang="en-GB" sz="24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 smtClean="0">
                          <a:latin typeface="AmmanSansPro"/>
                          <a:cs typeface="AmmanSansPro"/>
                        </a:rPr>
                        <a:t>aut</a:t>
                      </a:r>
                      <a:r>
                        <a:rPr lang="en-GB" sz="24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 smtClean="0">
                          <a:latin typeface="AmmanSansPro"/>
                          <a:cs typeface="AmmanSansPro"/>
                        </a:rPr>
                        <a:t>laborep</a:t>
                      </a:r>
                      <a:r>
                        <a:rPr lang="en-GB" sz="24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 smtClean="0">
                          <a:latin typeface="AmmanSansPro"/>
                          <a:cs typeface="AmmanSansPro"/>
                        </a:rPr>
                        <a:t>erferitatis</a:t>
                      </a:r>
                      <a:r>
                        <a:rPr lang="en-GB" sz="24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 smtClean="0">
                          <a:latin typeface="AmmanSansPro"/>
                          <a:cs typeface="AmmanSansPro"/>
                        </a:rPr>
                        <a:t>maio</a:t>
                      </a:r>
                      <a:r>
                        <a:rPr lang="en-GB" sz="24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 smtClean="0">
                          <a:latin typeface="AmmanSansPro"/>
                          <a:cs typeface="AmmanSansPro"/>
                        </a:rPr>
                        <a:t>officia</a:t>
                      </a:r>
                      <a:r>
                        <a:rPr lang="en-GB" sz="24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 smtClean="0">
                          <a:latin typeface="AmmanSansPro"/>
                          <a:cs typeface="AmmanSansPro"/>
                        </a:rPr>
                        <a:t>cor</a:t>
                      </a:r>
                      <a:r>
                        <a:rPr lang="en-GB" sz="2400" dirty="0" smtClean="0">
                          <a:latin typeface="AmmanSansPro"/>
                          <a:cs typeface="AmmanSansPro"/>
                        </a:rPr>
                        <a:t> re </a:t>
                      </a:r>
                      <a:r>
                        <a:rPr lang="en-GB" sz="2400" dirty="0" err="1" smtClean="0">
                          <a:latin typeface="AmmanSansPro"/>
                          <a:cs typeface="AmmanSansPro"/>
                        </a:rPr>
                        <a:t>nobit</a:t>
                      </a:r>
                      <a:r>
                        <a:rPr lang="en-GB" sz="24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 smtClean="0">
                          <a:latin typeface="AmmanSansPro"/>
                          <a:cs typeface="AmmanSansPro"/>
                        </a:rPr>
                        <a:t>prendel</a:t>
                      </a:r>
                      <a:r>
                        <a:rPr lang="en-GB" sz="24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 smtClean="0">
                          <a:latin typeface="AmmanSansPro"/>
                          <a:cs typeface="AmmanSansPro"/>
                        </a:rPr>
                        <a:t>estinctiis</a:t>
                      </a:r>
                      <a:r>
                        <a:rPr lang="en-GB" sz="2400" dirty="0" smtClean="0">
                          <a:latin typeface="AmmanSansPro"/>
                          <a:cs typeface="AmmanSansPro"/>
                        </a:rPr>
                        <a:t> de </a:t>
                      </a:r>
                      <a:r>
                        <a:rPr lang="en-GB" sz="2400" dirty="0" err="1" smtClean="0">
                          <a:latin typeface="AmmanSansPro"/>
                          <a:cs typeface="AmmanSansPro"/>
                        </a:rPr>
                        <a:t>essequam</a:t>
                      </a:r>
                      <a:r>
                        <a:rPr lang="en-GB" sz="24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 smtClean="0">
                          <a:latin typeface="AmmanSansPro"/>
                          <a:cs typeface="AmmanSansPro"/>
                        </a:rPr>
                        <a:t>autes</a:t>
                      </a:r>
                      <a:r>
                        <a:rPr lang="en-GB" sz="24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 smtClean="0">
                          <a:latin typeface="AmmanSansPro"/>
                          <a:cs typeface="AmmanSansPro"/>
                        </a:rPr>
                        <a:t>digentio</a:t>
                      </a:r>
                      <a:r>
                        <a:rPr lang="en-GB" sz="24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 smtClean="0">
                          <a:latin typeface="AmmanSansPro"/>
                          <a:cs typeface="AmmanSansPro"/>
                        </a:rPr>
                        <a:t>minum</a:t>
                      </a:r>
                      <a:r>
                        <a:rPr lang="en-GB" sz="24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 smtClean="0">
                          <a:latin typeface="AmmanSansPro"/>
                          <a:cs typeface="AmmanSansPro"/>
                        </a:rPr>
                        <a:t>facienim</a:t>
                      </a:r>
                      <a:r>
                        <a:rPr lang="en-GB" sz="24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 smtClean="0">
                          <a:latin typeface="AmmanSansPro"/>
                          <a:cs typeface="AmmanSansPro"/>
                        </a:rPr>
                        <a:t>que</a:t>
                      </a:r>
                      <a:r>
                        <a:rPr lang="en-GB" sz="24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 smtClean="0">
                          <a:latin typeface="AmmanSansPro"/>
                          <a:cs typeface="AmmanSansPro"/>
                        </a:rPr>
                        <a:t>labore</a:t>
                      </a:r>
                      <a:r>
                        <a:rPr lang="en-GB" sz="2400" dirty="0" smtClean="0">
                          <a:latin typeface="AmmanSansPro"/>
                          <a:cs typeface="AmmanSansPro"/>
                        </a:rPr>
                        <a:t> dis </a:t>
                      </a:r>
                      <a:r>
                        <a:rPr lang="en-GB" sz="2400" dirty="0" err="1" smtClean="0">
                          <a:latin typeface="AmmanSansPro"/>
                          <a:cs typeface="AmmanSansPro"/>
                        </a:rPr>
                        <a:t>cumquos</a:t>
                      </a:r>
                      <a:r>
                        <a:rPr lang="en-GB" sz="2400" dirty="0" smtClean="0">
                          <a:latin typeface="AmmanSansPro"/>
                          <a:cs typeface="AmmanSansPro"/>
                        </a:rPr>
                        <a:t> aces </a:t>
                      </a:r>
                      <a:r>
                        <a:rPr lang="en-GB" sz="2400" dirty="0" err="1" smtClean="0">
                          <a:latin typeface="AmmanSansPro"/>
                          <a:cs typeface="AmmanSansPro"/>
                        </a:rPr>
                        <a:t>nitatas</a:t>
                      </a:r>
                      <a:r>
                        <a:rPr lang="en-GB" sz="24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 smtClean="0">
                          <a:latin typeface="AmmanSansPro"/>
                          <a:cs typeface="AmmanSansPro"/>
                        </a:rPr>
                        <a:t>ipis</a:t>
                      </a:r>
                      <a:r>
                        <a:rPr lang="en-GB" sz="24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 smtClean="0">
                          <a:latin typeface="AmmanSansPro"/>
                          <a:cs typeface="AmmanSansPro"/>
                        </a:rPr>
                        <a:t>atis</a:t>
                      </a:r>
                      <a:r>
                        <a:rPr lang="en-GB" sz="24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 smtClean="0">
                          <a:latin typeface="AmmanSansPro"/>
                          <a:cs typeface="AmmanSansPro"/>
                        </a:rPr>
                        <a:t>dolumquis</a:t>
                      </a:r>
                      <a:r>
                        <a:rPr lang="en-GB" sz="24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 smtClean="0">
                          <a:latin typeface="AmmanSansPro"/>
                          <a:cs typeface="AmmanSansPro"/>
                        </a:rPr>
                        <a:t>pedigni</a:t>
                      </a:r>
                      <a:r>
                        <a:rPr lang="en-GB" sz="24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 smtClean="0">
                          <a:latin typeface="AmmanSansPro"/>
                          <a:cs typeface="AmmanSansPro"/>
                        </a:rPr>
                        <a:t>musam</a:t>
                      </a:r>
                      <a:r>
                        <a:rPr lang="en-GB" sz="2400" dirty="0" smtClean="0">
                          <a:latin typeface="AmmanSansPro"/>
                          <a:cs typeface="AmmanSansPro"/>
                        </a:rPr>
                        <a:t>, </a:t>
                      </a:r>
                      <a:r>
                        <a:rPr lang="en-GB" sz="2400" dirty="0" err="1" smtClean="0">
                          <a:latin typeface="AmmanSansPro"/>
                          <a:cs typeface="AmmanSansPro"/>
                        </a:rPr>
                        <a:t>que</a:t>
                      </a:r>
                      <a:r>
                        <a:rPr lang="en-GB" sz="24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 smtClean="0">
                          <a:latin typeface="AmmanSansPro"/>
                          <a:cs typeface="AmmanSansPro"/>
                        </a:rPr>
                        <a:t>plique</a:t>
                      </a:r>
                      <a:r>
                        <a:rPr lang="en-GB" sz="24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 smtClean="0">
                          <a:latin typeface="AmmanSansPro"/>
                          <a:cs typeface="AmmanSansPro"/>
                        </a:rPr>
                        <a:t>pellaturem</a:t>
                      </a:r>
                      <a:r>
                        <a:rPr lang="en-GB" sz="24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 smtClean="0">
                          <a:latin typeface="AmmanSansPro"/>
                          <a:cs typeface="AmmanSansPro"/>
                        </a:rPr>
                        <a:t>ut</a:t>
                      </a:r>
                      <a:r>
                        <a:rPr lang="en-GB" sz="24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 smtClean="0">
                          <a:latin typeface="AmmanSansPro"/>
                          <a:cs typeface="AmmanSansPro"/>
                        </a:rPr>
                        <a:t>fugia</a:t>
                      </a:r>
                      <a:r>
                        <a:rPr lang="en-GB" sz="24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 smtClean="0">
                          <a:latin typeface="AmmanSansPro"/>
                          <a:cs typeface="AmmanSansPro"/>
                        </a:rPr>
                        <a:t>sunt</a:t>
                      </a:r>
                      <a:r>
                        <a:rPr lang="en-GB" sz="24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 smtClean="0">
                          <a:latin typeface="AmmanSansPro"/>
                          <a:cs typeface="AmmanSansPro"/>
                        </a:rPr>
                        <a:t>que</a:t>
                      </a:r>
                      <a:r>
                        <a:rPr lang="en-GB" sz="24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 smtClean="0">
                          <a:latin typeface="AmmanSansPro"/>
                          <a:cs typeface="AmmanSansPro"/>
                        </a:rPr>
                        <a:t>nis</a:t>
                      </a:r>
                      <a:r>
                        <a:rPr lang="en-GB" sz="2400" dirty="0" smtClean="0">
                          <a:latin typeface="AmmanSansPro"/>
                          <a:cs typeface="AmmanSansPro"/>
                        </a:rPr>
                        <a:t> quam, quo </a:t>
                      </a:r>
                      <a:r>
                        <a:rPr lang="en-GB" sz="2400" dirty="0" err="1" smtClean="0">
                          <a:latin typeface="AmmanSansPro"/>
                          <a:cs typeface="AmmanSansPro"/>
                        </a:rPr>
                        <a:t>cuptatistiis</a:t>
                      </a:r>
                      <a:r>
                        <a:rPr lang="en-GB" sz="2400" dirty="0" smtClean="0">
                          <a:latin typeface="AmmanSansPro"/>
                          <a:cs typeface="AmmanSansPro"/>
                        </a:rPr>
                        <a:t> et </a:t>
                      </a:r>
                      <a:r>
                        <a:rPr lang="en-GB" sz="2400" dirty="0" err="1" smtClean="0">
                          <a:latin typeface="AmmanSansPro"/>
                          <a:cs typeface="AmmanSansPro"/>
                        </a:rPr>
                        <a:t>escit</a:t>
                      </a:r>
                      <a:r>
                        <a:rPr lang="en-GB" sz="24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 smtClean="0">
                          <a:latin typeface="AmmanSansPro"/>
                          <a:cs typeface="AmmanSansPro"/>
                        </a:rPr>
                        <a:t>offictus</a:t>
                      </a:r>
                      <a:r>
                        <a:rPr lang="en-GB" sz="24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 smtClean="0">
                          <a:latin typeface="AmmanSansPro"/>
                          <a:cs typeface="AmmanSansPro"/>
                        </a:rPr>
                        <a:t>perrum</a:t>
                      </a:r>
                      <a:r>
                        <a:rPr lang="en-GB" sz="24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 smtClean="0">
                          <a:latin typeface="AmmanSansPro"/>
                          <a:cs typeface="AmmanSansPro"/>
                        </a:rPr>
                        <a:t>laudia</a:t>
                      </a:r>
                      <a:r>
                        <a:rPr lang="en-GB" sz="2400" dirty="0" smtClean="0">
                          <a:latin typeface="AmmanSansPro"/>
                          <a:cs typeface="AmmanSansPro"/>
                        </a:rPr>
                        <a:t> cum </a:t>
                      </a:r>
                      <a:r>
                        <a:rPr lang="en-GB" sz="2400" dirty="0" err="1" smtClean="0">
                          <a:latin typeface="AmmanSansPro"/>
                          <a:cs typeface="AmmanSansPro"/>
                        </a:rPr>
                        <a:t>fugitat</a:t>
                      </a:r>
                      <a:r>
                        <a:rPr lang="en-GB" sz="2400" dirty="0" smtClean="0">
                          <a:latin typeface="AmmanSansPro"/>
                          <a:cs typeface="AmmanSansPro"/>
                        </a:rPr>
                        <a:t> </a:t>
                      </a:r>
                      <a:endParaRPr lang="en-US" sz="2400" dirty="0" smtClean="0">
                        <a:latin typeface="AmmanSansPro"/>
                        <a:cs typeface="AmmanSansPro"/>
                      </a:endParaRPr>
                    </a:p>
                    <a:p>
                      <a:endParaRPr lang="en-US" sz="2000" dirty="0"/>
                    </a:p>
                  </a:txBody>
                  <a:tcPr marL="91436" marR="91436" marT="24939" marB="24939"/>
                </a:tc>
              </a:tr>
            </a:tbl>
          </a:graphicData>
        </a:graphic>
      </p:graphicFrame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0858721"/>
              </p:ext>
            </p:extLst>
          </p:nvPr>
        </p:nvGraphicFramePr>
        <p:xfrm>
          <a:off x="16909519" y="12374362"/>
          <a:ext cx="13325552" cy="364109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325552"/>
              </a:tblGrid>
              <a:tr h="548662">
                <a:tc>
                  <a:txBody>
                    <a:bodyPr/>
                    <a:lstStyle/>
                    <a:p>
                      <a:r>
                        <a:rPr lang="en-GB" sz="3600" dirty="0" smtClean="0">
                          <a:solidFill>
                            <a:srgbClr val="015289"/>
                          </a:solidFill>
                          <a:latin typeface="AmmanSansPro"/>
                          <a:cs typeface="AmmanSansPro"/>
                        </a:rPr>
                        <a:t>Conclusions</a:t>
                      </a:r>
                      <a:endParaRPr lang="en-US" sz="3600" dirty="0">
                        <a:solidFill>
                          <a:srgbClr val="015289"/>
                        </a:solidFill>
                      </a:endParaRPr>
                    </a:p>
                  </a:txBody>
                  <a:tcPr marL="91436" marR="91436" marT="24939" marB="24939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042580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GB" sz="2400" dirty="0" smtClean="0">
                          <a:latin typeface="AmmanSansPro"/>
                          <a:cs typeface="AmmanSansPro"/>
                        </a:rPr>
                        <a:t>Dis </a:t>
                      </a:r>
                      <a:r>
                        <a:rPr lang="en-GB" sz="2400" dirty="0" err="1" smtClean="0">
                          <a:latin typeface="AmmanSansPro"/>
                          <a:cs typeface="AmmanSansPro"/>
                        </a:rPr>
                        <a:t>volorpori</a:t>
                      </a:r>
                      <a:r>
                        <a:rPr lang="en-GB" sz="24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 smtClean="0">
                          <a:latin typeface="AmmanSansPro"/>
                          <a:cs typeface="AmmanSansPro"/>
                        </a:rPr>
                        <a:t>beatum</a:t>
                      </a:r>
                      <a:r>
                        <a:rPr lang="en-GB" sz="24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 smtClean="0">
                          <a:latin typeface="AmmanSansPro"/>
                          <a:cs typeface="AmmanSansPro"/>
                        </a:rPr>
                        <a:t>eost</a:t>
                      </a:r>
                      <a:r>
                        <a:rPr lang="en-GB" sz="24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 smtClean="0">
                          <a:latin typeface="AmmanSansPro"/>
                          <a:cs typeface="AmmanSansPro"/>
                        </a:rPr>
                        <a:t>volenih</a:t>
                      </a:r>
                      <a:r>
                        <a:rPr lang="en-GB" sz="24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 smtClean="0">
                          <a:latin typeface="AmmanSansPro"/>
                          <a:cs typeface="AmmanSansPro"/>
                        </a:rPr>
                        <a:t>ilitior</a:t>
                      </a:r>
                      <a:r>
                        <a:rPr lang="en-GB" sz="24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 smtClean="0">
                          <a:latin typeface="AmmanSansPro"/>
                          <a:cs typeface="AmmanSansPro"/>
                        </a:rPr>
                        <a:t>ibusdae</a:t>
                      </a:r>
                      <a:r>
                        <a:rPr lang="en-GB" sz="24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 smtClean="0">
                          <a:latin typeface="AmmanSansPro"/>
                          <a:cs typeface="AmmanSansPro"/>
                        </a:rPr>
                        <a:t>destiis</a:t>
                      </a:r>
                      <a:r>
                        <a:rPr lang="en-GB" sz="24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 smtClean="0">
                          <a:latin typeface="AmmanSansPro"/>
                          <a:cs typeface="AmmanSansPro"/>
                        </a:rPr>
                        <a:t>ut</a:t>
                      </a:r>
                      <a:r>
                        <a:rPr lang="en-GB" sz="2400" dirty="0" smtClean="0">
                          <a:latin typeface="AmmanSansPro"/>
                          <a:cs typeface="AmmanSansPro"/>
                        </a:rPr>
                        <a:t> et, </a:t>
                      </a:r>
                      <a:r>
                        <a:rPr lang="en-GB" sz="2400" dirty="0" err="1" smtClean="0">
                          <a:latin typeface="AmmanSansPro"/>
                          <a:cs typeface="AmmanSansPro"/>
                        </a:rPr>
                        <a:t>consed</a:t>
                      </a:r>
                      <a:r>
                        <a:rPr lang="en-GB" sz="24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 smtClean="0">
                          <a:latin typeface="AmmanSansPro"/>
                          <a:cs typeface="AmmanSansPro"/>
                        </a:rPr>
                        <a:t>quis</a:t>
                      </a:r>
                      <a:r>
                        <a:rPr lang="en-GB" sz="24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 smtClean="0">
                          <a:latin typeface="AmmanSansPro"/>
                          <a:cs typeface="AmmanSansPro"/>
                        </a:rPr>
                        <a:t>etur</a:t>
                      </a:r>
                      <a:r>
                        <a:rPr lang="en-GB" sz="2400" dirty="0" smtClean="0">
                          <a:latin typeface="AmmanSansPro"/>
                          <a:cs typeface="AmmanSansPro"/>
                        </a:rPr>
                        <a:t>?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2400" dirty="0" err="1" smtClean="0">
                          <a:latin typeface="AmmanSansPro"/>
                          <a:cs typeface="AmmanSansPro"/>
                        </a:rPr>
                        <a:t>Poribus</a:t>
                      </a:r>
                      <a:r>
                        <a:rPr lang="en-GB" sz="24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 smtClean="0">
                          <a:latin typeface="AmmanSansPro"/>
                          <a:cs typeface="AmmanSansPro"/>
                        </a:rPr>
                        <a:t>coribus</a:t>
                      </a:r>
                      <a:r>
                        <a:rPr lang="en-GB" sz="24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 smtClean="0">
                          <a:latin typeface="AmmanSansPro"/>
                          <a:cs typeface="AmmanSansPro"/>
                        </a:rPr>
                        <a:t>molore</a:t>
                      </a:r>
                      <a:r>
                        <a:rPr lang="en-GB" sz="2400" dirty="0" smtClean="0">
                          <a:latin typeface="AmmanSansPro"/>
                          <a:cs typeface="AmmanSansPro"/>
                        </a:rPr>
                        <a:t> non </a:t>
                      </a:r>
                      <a:r>
                        <a:rPr lang="en-GB" sz="2400" dirty="0" err="1" smtClean="0">
                          <a:latin typeface="AmmanSansPro"/>
                          <a:cs typeface="AmmanSansPro"/>
                        </a:rPr>
                        <a:t>cus</a:t>
                      </a:r>
                      <a:r>
                        <a:rPr lang="en-GB" sz="24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 smtClean="0">
                          <a:latin typeface="AmmanSansPro"/>
                          <a:cs typeface="AmmanSansPro"/>
                        </a:rPr>
                        <a:t>aut</a:t>
                      </a:r>
                      <a:r>
                        <a:rPr lang="en-GB" sz="24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 smtClean="0">
                          <a:latin typeface="AmmanSansPro"/>
                          <a:cs typeface="AmmanSansPro"/>
                        </a:rPr>
                        <a:t>velecto</a:t>
                      </a:r>
                      <a:r>
                        <a:rPr lang="en-GB" sz="2400" dirty="0" smtClean="0">
                          <a:latin typeface="AmmanSansPro"/>
                          <a:cs typeface="AmmanSansPro"/>
                        </a:rPr>
                        <a:t> od </a:t>
                      </a:r>
                      <a:r>
                        <a:rPr lang="en-GB" sz="2400" dirty="0" err="1" smtClean="0">
                          <a:latin typeface="AmmanSansPro"/>
                          <a:cs typeface="AmmanSansPro"/>
                        </a:rPr>
                        <a:t>maximinihit</a:t>
                      </a:r>
                      <a:r>
                        <a:rPr lang="en-GB" sz="2400" dirty="0" smtClean="0">
                          <a:latin typeface="AmmanSansPro"/>
                          <a:cs typeface="AmmanSansPro"/>
                        </a:rPr>
                        <a:t>, tem </a:t>
                      </a:r>
                      <a:r>
                        <a:rPr lang="en-GB" sz="2400" dirty="0" err="1" smtClean="0">
                          <a:latin typeface="AmmanSansPro"/>
                          <a:cs typeface="AmmanSansPro"/>
                        </a:rPr>
                        <a:t>volupta</a:t>
                      </a:r>
                      <a:r>
                        <a:rPr lang="en-GB" sz="24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 smtClean="0">
                          <a:latin typeface="AmmanSansPro"/>
                          <a:cs typeface="AmmanSansPro"/>
                        </a:rPr>
                        <a:t>ssimaio</a:t>
                      </a:r>
                      <a:r>
                        <a:rPr lang="en-GB" sz="2400" dirty="0" smtClean="0">
                          <a:latin typeface="AmmanSansPro"/>
                          <a:cs typeface="AmmanSansPro"/>
                        </a:rPr>
                        <a:t>. </a:t>
                      </a:r>
                      <a:r>
                        <a:rPr lang="en-GB" sz="2400" dirty="0" err="1" smtClean="0">
                          <a:latin typeface="AmmanSansPro"/>
                          <a:cs typeface="AmmanSansPro"/>
                        </a:rPr>
                        <a:t>Ipid</a:t>
                      </a:r>
                      <a:r>
                        <a:rPr lang="en-GB" sz="24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 smtClean="0">
                          <a:latin typeface="AmmanSansPro"/>
                          <a:cs typeface="AmmanSansPro"/>
                        </a:rPr>
                        <a:t>eos</a:t>
                      </a:r>
                      <a:r>
                        <a:rPr lang="en-GB" sz="24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 smtClean="0">
                          <a:latin typeface="AmmanSansPro"/>
                          <a:cs typeface="AmmanSansPro"/>
                        </a:rPr>
                        <a:t>es</a:t>
                      </a:r>
                      <a:r>
                        <a:rPr lang="en-GB" sz="24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 smtClean="0">
                          <a:latin typeface="AmmanSansPro"/>
                          <a:cs typeface="AmmanSansPro"/>
                        </a:rPr>
                        <a:t>susdaep</a:t>
                      </a:r>
                      <a:r>
                        <a:rPr lang="en-GB" sz="24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 smtClean="0">
                          <a:latin typeface="AmmanSansPro"/>
                          <a:cs typeface="AmmanSansPro"/>
                        </a:rPr>
                        <a:t>eruptam</a:t>
                      </a:r>
                      <a:r>
                        <a:rPr lang="en-GB" sz="24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 smtClean="0">
                          <a:latin typeface="AmmanSansPro"/>
                          <a:cs typeface="AmmanSansPro"/>
                        </a:rPr>
                        <a:t>faccabo</a:t>
                      </a:r>
                      <a:r>
                        <a:rPr lang="en-GB" sz="2400" dirty="0" smtClean="0">
                          <a:latin typeface="AmmanSansPro"/>
                          <a:cs typeface="AmmanSansPro"/>
                        </a:rPr>
                        <a:t>. Et </a:t>
                      </a:r>
                      <a:r>
                        <a:rPr lang="en-GB" sz="2400" dirty="0" err="1" smtClean="0">
                          <a:latin typeface="AmmanSansPro"/>
                          <a:cs typeface="AmmanSansPro"/>
                        </a:rPr>
                        <a:t>que</a:t>
                      </a:r>
                      <a:r>
                        <a:rPr lang="en-GB" sz="24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 smtClean="0">
                          <a:latin typeface="AmmanSansPro"/>
                          <a:cs typeface="AmmanSansPro"/>
                        </a:rPr>
                        <a:t>aut</a:t>
                      </a:r>
                      <a:r>
                        <a:rPr lang="en-GB" sz="24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 smtClean="0">
                          <a:latin typeface="AmmanSansPro"/>
                          <a:cs typeface="AmmanSansPro"/>
                        </a:rPr>
                        <a:t>laborep</a:t>
                      </a:r>
                      <a:r>
                        <a:rPr lang="en-GB" sz="24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 smtClean="0">
                          <a:latin typeface="AmmanSansPro"/>
                          <a:cs typeface="AmmanSansPro"/>
                        </a:rPr>
                        <a:t>erferitatis</a:t>
                      </a:r>
                      <a:r>
                        <a:rPr lang="en-GB" sz="24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 smtClean="0">
                          <a:latin typeface="AmmanSansPro"/>
                          <a:cs typeface="AmmanSansPro"/>
                        </a:rPr>
                        <a:t>maio</a:t>
                      </a:r>
                      <a:r>
                        <a:rPr lang="en-GB" sz="24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 smtClean="0">
                          <a:latin typeface="AmmanSansPro"/>
                          <a:cs typeface="AmmanSansPro"/>
                        </a:rPr>
                        <a:t>officia</a:t>
                      </a:r>
                      <a:r>
                        <a:rPr lang="en-GB" sz="24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 smtClean="0">
                          <a:latin typeface="AmmanSansPro"/>
                          <a:cs typeface="AmmanSansPro"/>
                        </a:rPr>
                        <a:t>cor</a:t>
                      </a:r>
                      <a:r>
                        <a:rPr lang="en-GB" sz="2400" dirty="0" smtClean="0">
                          <a:latin typeface="AmmanSansPro"/>
                          <a:cs typeface="AmmanSansPro"/>
                        </a:rPr>
                        <a:t> re </a:t>
                      </a:r>
                      <a:r>
                        <a:rPr lang="en-GB" sz="2400" dirty="0" err="1" smtClean="0">
                          <a:latin typeface="AmmanSansPro"/>
                          <a:cs typeface="AmmanSansPro"/>
                        </a:rPr>
                        <a:t>nobit</a:t>
                      </a:r>
                      <a:r>
                        <a:rPr lang="en-GB" sz="24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 smtClean="0">
                          <a:latin typeface="AmmanSansPro"/>
                          <a:cs typeface="AmmanSansPro"/>
                        </a:rPr>
                        <a:t>prendel</a:t>
                      </a:r>
                      <a:r>
                        <a:rPr lang="en-GB" sz="24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 smtClean="0">
                          <a:latin typeface="AmmanSansPro"/>
                          <a:cs typeface="AmmanSansPro"/>
                        </a:rPr>
                        <a:t>estinctiis</a:t>
                      </a:r>
                      <a:r>
                        <a:rPr lang="en-GB" sz="2400" dirty="0" smtClean="0">
                          <a:latin typeface="AmmanSansPro"/>
                          <a:cs typeface="AmmanSansPro"/>
                        </a:rPr>
                        <a:t> de </a:t>
                      </a:r>
                      <a:r>
                        <a:rPr lang="en-GB" sz="2400" dirty="0" err="1" smtClean="0">
                          <a:latin typeface="AmmanSansPro"/>
                          <a:cs typeface="AmmanSansPro"/>
                        </a:rPr>
                        <a:t>essequam</a:t>
                      </a:r>
                      <a:r>
                        <a:rPr lang="en-GB" sz="24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 smtClean="0">
                          <a:latin typeface="AmmanSansPro"/>
                          <a:cs typeface="AmmanSansPro"/>
                        </a:rPr>
                        <a:t>autes</a:t>
                      </a:r>
                      <a:r>
                        <a:rPr lang="en-GB" sz="24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 smtClean="0">
                          <a:latin typeface="AmmanSansPro"/>
                          <a:cs typeface="AmmanSansPro"/>
                        </a:rPr>
                        <a:t>digentio</a:t>
                      </a:r>
                      <a:r>
                        <a:rPr lang="en-GB" sz="24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 smtClean="0">
                          <a:latin typeface="AmmanSansPro"/>
                          <a:cs typeface="AmmanSansPro"/>
                        </a:rPr>
                        <a:t>minum</a:t>
                      </a:r>
                      <a:r>
                        <a:rPr lang="en-GB" sz="24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 smtClean="0">
                          <a:latin typeface="AmmanSansPro"/>
                          <a:cs typeface="AmmanSansPro"/>
                        </a:rPr>
                        <a:t>facienim</a:t>
                      </a:r>
                      <a:r>
                        <a:rPr lang="en-GB" sz="24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 smtClean="0">
                          <a:latin typeface="AmmanSansPro"/>
                          <a:cs typeface="AmmanSansPro"/>
                        </a:rPr>
                        <a:t>que</a:t>
                      </a:r>
                      <a:r>
                        <a:rPr lang="en-GB" sz="24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 smtClean="0">
                          <a:latin typeface="AmmanSansPro"/>
                          <a:cs typeface="AmmanSansPro"/>
                        </a:rPr>
                        <a:t>labore</a:t>
                      </a:r>
                      <a:r>
                        <a:rPr lang="en-GB" sz="2400" dirty="0" smtClean="0">
                          <a:latin typeface="AmmanSansPro"/>
                          <a:cs typeface="AmmanSansPro"/>
                        </a:rPr>
                        <a:t> dis </a:t>
                      </a:r>
                      <a:r>
                        <a:rPr lang="en-GB" sz="2400" dirty="0" err="1" smtClean="0">
                          <a:latin typeface="AmmanSansPro"/>
                          <a:cs typeface="AmmanSansPro"/>
                        </a:rPr>
                        <a:t>cumquos</a:t>
                      </a:r>
                      <a:r>
                        <a:rPr lang="en-GB" sz="2400" dirty="0" smtClean="0">
                          <a:latin typeface="AmmanSansPro"/>
                          <a:cs typeface="AmmanSansPro"/>
                        </a:rPr>
                        <a:t> aces </a:t>
                      </a:r>
                      <a:r>
                        <a:rPr lang="en-GB" sz="2400" dirty="0" err="1" smtClean="0">
                          <a:latin typeface="AmmanSansPro"/>
                          <a:cs typeface="AmmanSansPro"/>
                        </a:rPr>
                        <a:t>nitatas</a:t>
                      </a:r>
                      <a:r>
                        <a:rPr lang="en-GB" sz="24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 smtClean="0">
                          <a:latin typeface="AmmanSansPro"/>
                          <a:cs typeface="AmmanSansPro"/>
                        </a:rPr>
                        <a:t>ipis</a:t>
                      </a:r>
                      <a:r>
                        <a:rPr lang="en-GB" sz="24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 smtClean="0">
                          <a:latin typeface="AmmanSansPro"/>
                          <a:cs typeface="AmmanSansPro"/>
                        </a:rPr>
                        <a:t>atis</a:t>
                      </a:r>
                      <a:r>
                        <a:rPr lang="en-GB" sz="24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 smtClean="0">
                          <a:latin typeface="AmmanSansPro"/>
                          <a:cs typeface="AmmanSansPro"/>
                        </a:rPr>
                        <a:t>dolumquis</a:t>
                      </a:r>
                      <a:r>
                        <a:rPr lang="en-GB" sz="24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 smtClean="0">
                          <a:latin typeface="AmmanSansPro"/>
                          <a:cs typeface="AmmanSansPro"/>
                        </a:rPr>
                        <a:t>pedigni</a:t>
                      </a:r>
                      <a:r>
                        <a:rPr lang="en-GB" sz="24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 smtClean="0">
                          <a:latin typeface="AmmanSansPro"/>
                          <a:cs typeface="AmmanSansPro"/>
                        </a:rPr>
                        <a:t>musam</a:t>
                      </a:r>
                      <a:r>
                        <a:rPr lang="en-GB" sz="2400" dirty="0" smtClean="0">
                          <a:latin typeface="AmmanSansPro"/>
                          <a:cs typeface="AmmanSansPro"/>
                        </a:rPr>
                        <a:t>, </a:t>
                      </a:r>
                      <a:r>
                        <a:rPr lang="en-GB" sz="2400" dirty="0" err="1" smtClean="0">
                          <a:latin typeface="AmmanSansPro"/>
                          <a:cs typeface="AmmanSansPro"/>
                        </a:rPr>
                        <a:t>que</a:t>
                      </a:r>
                      <a:r>
                        <a:rPr lang="en-GB" sz="24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 smtClean="0">
                          <a:latin typeface="AmmanSansPro"/>
                          <a:cs typeface="AmmanSansPro"/>
                        </a:rPr>
                        <a:t>plique</a:t>
                      </a:r>
                      <a:r>
                        <a:rPr lang="en-GB" sz="24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 smtClean="0">
                          <a:latin typeface="AmmanSansPro"/>
                          <a:cs typeface="AmmanSansPro"/>
                        </a:rPr>
                        <a:t>pellaturem</a:t>
                      </a:r>
                      <a:r>
                        <a:rPr lang="en-GB" sz="24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 smtClean="0">
                          <a:latin typeface="AmmanSansPro"/>
                          <a:cs typeface="AmmanSansPro"/>
                        </a:rPr>
                        <a:t>ut</a:t>
                      </a:r>
                      <a:r>
                        <a:rPr lang="en-GB" sz="24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 smtClean="0">
                          <a:latin typeface="AmmanSansPro"/>
                          <a:cs typeface="AmmanSansPro"/>
                        </a:rPr>
                        <a:t>fugia</a:t>
                      </a:r>
                      <a:r>
                        <a:rPr lang="en-GB" sz="24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 smtClean="0">
                          <a:latin typeface="AmmanSansPro"/>
                          <a:cs typeface="AmmanSansPro"/>
                        </a:rPr>
                        <a:t>sunt</a:t>
                      </a:r>
                      <a:r>
                        <a:rPr lang="en-GB" sz="24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 smtClean="0">
                          <a:latin typeface="AmmanSansPro"/>
                          <a:cs typeface="AmmanSansPro"/>
                        </a:rPr>
                        <a:t>que</a:t>
                      </a:r>
                      <a:r>
                        <a:rPr lang="en-GB" sz="24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 smtClean="0">
                          <a:latin typeface="AmmanSansPro"/>
                          <a:cs typeface="AmmanSansPro"/>
                        </a:rPr>
                        <a:t>nis</a:t>
                      </a:r>
                      <a:r>
                        <a:rPr lang="en-GB" sz="2400" dirty="0" smtClean="0">
                          <a:latin typeface="AmmanSansPro"/>
                          <a:cs typeface="AmmanSansPro"/>
                        </a:rPr>
                        <a:t> quam, quo </a:t>
                      </a:r>
                      <a:r>
                        <a:rPr lang="en-GB" sz="2400" dirty="0" err="1" smtClean="0">
                          <a:latin typeface="AmmanSansPro"/>
                          <a:cs typeface="AmmanSansPro"/>
                        </a:rPr>
                        <a:t>cuptatistiis</a:t>
                      </a:r>
                      <a:r>
                        <a:rPr lang="en-GB" sz="2400" dirty="0" smtClean="0">
                          <a:latin typeface="AmmanSansPro"/>
                          <a:cs typeface="AmmanSansPro"/>
                        </a:rPr>
                        <a:t> et </a:t>
                      </a:r>
                      <a:r>
                        <a:rPr lang="en-GB" sz="2400" dirty="0" err="1" smtClean="0">
                          <a:latin typeface="AmmanSansPro"/>
                          <a:cs typeface="AmmanSansPro"/>
                        </a:rPr>
                        <a:t>escit</a:t>
                      </a:r>
                      <a:r>
                        <a:rPr lang="en-GB" sz="24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 smtClean="0">
                          <a:latin typeface="AmmanSansPro"/>
                          <a:cs typeface="AmmanSansPro"/>
                        </a:rPr>
                        <a:t>offictus</a:t>
                      </a:r>
                      <a:r>
                        <a:rPr lang="en-GB" sz="24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 smtClean="0">
                          <a:latin typeface="AmmanSansPro"/>
                          <a:cs typeface="AmmanSansPro"/>
                        </a:rPr>
                        <a:t>perrum</a:t>
                      </a:r>
                      <a:r>
                        <a:rPr lang="en-GB" sz="24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 smtClean="0">
                          <a:latin typeface="AmmanSansPro"/>
                          <a:cs typeface="AmmanSansPro"/>
                        </a:rPr>
                        <a:t>laudia</a:t>
                      </a:r>
                      <a:r>
                        <a:rPr lang="en-GB" sz="2400" dirty="0" smtClean="0">
                          <a:latin typeface="AmmanSansPro"/>
                          <a:cs typeface="AmmanSansPro"/>
                        </a:rPr>
                        <a:t> cum </a:t>
                      </a:r>
                      <a:r>
                        <a:rPr lang="en-GB" sz="2400" dirty="0" err="1" smtClean="0">
                          <a:latin typeface="AmmanSansPro"/>
                          <a:cs typeface="AmmanSansPro"/>
                        </a:rPr>
                        <a:t>fugitat</a:t>
                      </a:r>
                      <a:r>
                        <a:rPr lang="en-GB" sz="2400" dirty="0" smtClean="0">
                          <a:latin typeface="AmmanSansPro"/>
                          <a:cs typeface="AmmanSansPro"/>
                        </a:rPr>
                        <a:t> </a:t>
                      </a:r>
                      <a:endParaRPr lang="en-US" sz="2400" dirty="0" smtClean="0">
                        <a:latin typeface="AmmanSansPro"/>
                        <a:cs typeface="AmmanSansPro"/>
                      </a:endParaRPr>
                    </a:p>
                    <a:p>
                      <a:endParaRPr lang="en-US" sz="2000" dirty="0"/>
                    </a:p>
                  </a:txBody>
                  <a:tcPr marL="91436" marR="91436" marT="24939" marB="24939"/>
                </a:tc>
              </a:tr>
            </a:tbl>
          </a:graphicData>
        </a:graphic>
      </p:graphicFrame>
      <p:graphicFrame>
        <p:nvGraphicFramePr>
          <p:cNvPr id="14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7073498"/>
              </p:ext>
            </p:extLst>
          </p:nvPr>
        </p:nvGraphicFramePr>
        <p:xfrm>
          <a:off x="16904264" y="16991150"/>
          <a:ext cx="13325552" cy="364109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325552"/>
              </a:tblGrid>
              <a:tr h="548662">
                <a:tc>
                  <a:txBody>
                    <a:bodyPr/>
                    <a:lstStyle/>
                    <a:p>
                      <a:r>
                        <a:rPr lang="en-GB" sz="3600" dirty="0" smtClean="0">
                          <a:solidFill>
                            <a:srgbClr val="015289"/>
                          </a:solidFill>
                          <a:latin typeface="AmmanSansPro"/>
                        </a:rPr>
                        <a:t>References</a:t>
                      </a:r>
                      <a:endParaRPr lang="en-US" sz="3600" dirty="0">
                        <a:solidFill>
                          <a:srgbClr val="015289"/>
                        </a:solidFill>
                      </a:endParaRPr>
                    </a:p>
                  </a:txBody>
                  <a:tcPr marL="91436" marR="91436" marT="24939" marB="24939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042580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GB" sz="2400" dirty="0" smtClean="0">
                          <a:latin typeface="AmmanSansPro"/>
                          <a:cs typeface="AmmanSansPro"/>
                        </a:rPr>
                        <a:t>Dis </a:t>
                      </a:r>
                      <a:r>
                        <a:rPr lang="en-GB" sz="2400" dirty="0" err="1" smtClean="0">
                          <a:latin typeface="AmmanSansPro"/>
                          <a:cs typeface="AmmanSansPro"/>
                        </a:rPr>
                        <a:t>volorpori</a:t>
                      </a:r>
                      <a:r>
                        <a:rPr lang="en-GB" sz="24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 smtClean="0">
                          <a:latin typeface="AmmanSansPro"/>
                          <a:cs typeface="AmmanSansPro"/>
                        </a:rPr>
                        <a:t>beatum</a:t>
                      </a:r>
                      <a:r>
                        <a:rPr lang="en-GB" sz="24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 smtClean="0">
                          <a:latin typeface="AmmanSansPro"/>
                          <a:cs typeface="AmmanSansPro"/>
                        </a:rPr>
                        <a:t>eost</a:t>
                      </a:r>
                      <a:r>
                        <a:rPr lang="en-GB" sz="24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 smtClean="0">
                          <a:latin typeface="AmmanSansPro"/>
                          <a:cs typeface="AmmanSansPro"/>
                        </a:rPr>
                        <a:t>volenih</a:t>
                      </a:r>
                      <a:r>
                        <a:rPr lang="en-GB" sz="24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 smtClean="0">
                          <a:latin typeface="AmmanSansPro"/>
                          <a:cs typeface="AmmanSansPro"/>
                        </a:rPr>
                        <a:t>ilitior</a:t>
                      </a:r>
                      <a:r>
                        <a:rPr lang="en-GB" sz="24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 smtClean="0">
                          <a:latin typeface="AmmanSansPro"/>
                          <a:cs typeface="AmmanSansPro"/>
                        </a:rPr>
                        <a:t>ibusdae</a:t>
                      </a:r>
                      <a:r>
                        <a:rPr lang="en-GB" sz="24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 smtClean="0">
                          <a:latin typeface="AmmanSansPro"/>
                          <a:cs typeface="AmmanSansPro"/>
                        </a:rPr>
                        <a:t>destiis</a:t>
                      </a:r>
                      <a:r>
                        <a:rPr lang="en-GB" sz="24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 smtClean="0">
                          <a:latin typeface="AmmanSansPro"/>
                          <a:cs typeface="AmmanSansPro"/>
                        </a:rPr>
                        <a:t>ut</a:t>
                      </a:r>
                      <a:r>
                        <a:rPr lang="en-GB" sz="2400" dirty="0" smtClean="0">
                          <a:latin typeface="AmmanSansPro"/>
                          <a:cs typeface="AmmanSansPro"/>
                        </a:rPr>
                        <a:t> et, </a:t>
                      </a:r>
                      <a:r>
                        <a:rPr lang="en-GB" sz="2400" dirty="0" err="1" smtClean="0">
                          <a:latin typeface="AmmanSansPro"/>
                          <a:cs typeface="AmmanSansPro"/>
                        </a:rPr>
                        <a:t>consed</a:t>
                      </a:r>
                      <a:r>
                        <a:rPr lang="en-GB" sz="24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 smtClean="0">
                          <a:latin typeface="AmmanSansPro"/>
                          <a:cs typeface="AmmanSansPro"/>
                        </a:rPr>
                        <a:t>quis</a:t>
                      </a:r>
                      <a:r>
                        <a:rPr lang="en-GB" sz="24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 smtClean="0">
                          <a:latin typeface="AmmanSansPro"/>
                          <a:cs typeface="AmmanSansPro"/>
                        </a:rPr>
                        <a:t>etur</a:t>
                      </a:r>
                      <a:r>
                        <a:rPr lang="en-GB" sz="2400" dirty="0" smtClean="0">
                          <a:latin typeface="AmmanSansPro"/>
                          <a:cs typeface="AmmanSansPro"/>
                        </a:rPr>
                        <a:t>?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2400" dirty="0" err="1" smtClean="0">
                          <a:latin typeface="AmmanSansPro"/>
                          <a:cs typeface="AmmanSansPro"/>
                        </a:rPr>
                        <a:t>Poribus</a:t>
                      </a:r>
                      <a:r>
                        <a:rPr lang="en-GB" sz="24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 smtClean="0">
                          <a:latin typeface="AmmanSansPro"/>
                          <a:cs typeface="AmmanSansPro"/>
                        </a:rPr>
                        <a:t>coribus</a:t>
                      </a:r>
                      <a:r>
                        <a:rPr lang="en-GB" sz="24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 smtClean="0">
                          <a:latin typeface="AmmanSansPro"/>
                          <a:cs typeface="AmmanSansPro"/>
                        </a:rPr>
                        <a:t>molore</a:t>
                      </a:r>
                      <a:r>
                        <a:rPr lang="en-GB" sz="2400" dirty="0" smtClean="0">
                          <a:latin typeface="AmmanSansPro"/>
                          <a:cs typeface="AmmanSansPro"/>
                        </a:rPr>
                        <a:t> non </a:t>
                      </a:r>
                      <a:r>
                        <a:rPr lang="en-GB" sz="2400" dirty="0" err="1" smtClean="0">
                          <a:latin typeface="AmmanSansPro"/>
                          <a:cs typeface="AmmanSansPro"/>
                        </a:rPr>
                        <a:t>cus</a:t>
                      </a:r>
                      <a:r>
                        <a:rPr lang="en-GB" sz="24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 smtClean="0">
                          <a:latin typeface="AmmanSansPro"/>
                          <a:cs typeface="AmmanSansPro"/>
                        </a:rPr>
                        <a:t>aut</a:t>
                      </a:r>
                      <a:r>
                        <a:rPr lang="en-GB" sz="24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 smtClean="0">
                          <a:latin typeface="AmmanSansPro"/>
                          <a:cs typeface="AmmanSansPro"/>
                        </a:rPr>
                        <a:t>velecto</a:t>
                      </a:r>
                      <a:r>
                        <a:rPr lang="en-GB" sz="2400" dirty="0" smtClean="0">
                          <a:latin typeface="AmmanSansPro"/>
                          <a:cs typeface="AmmanSansPro"/>
                        </a:rPr>
                        <a:t> od </a:t>
                      </a:r>
                      <a:r>
                        <a:rPr lang="en-GB" sz="2400" dirty="0" err="1" smtClean="0">
                          <a:latin typeface="AmmanSansPro"/>
                          <a:cs typeface="AmmanSansPro"/>
                        </a:rPr>
                        <a:t>maximinihit</a:t>
                      </a:r>
                      <a:r>
                        <a:rPr lang="en-GB" sz="2400" dirty="0" smtClean="0">
                          <a:latin typeface="AmmanSansPro"/>
                          <a:cs typeface="AmmanSansPro"/>
                        </a:rPr>
                        <a:t>, tem </a:t>
                      </a:r>
                      <a:r>
                        <a:rPr lang="en-GB" sz="2400" dirty="0" err="1" smtClean="0">
                          <a:latin typeface="AmmanSansPro"/>
                          <a:cs typeface="AmmanSansPro"/>
                        </a:rPr>
                        <a:t>volupta</a:t>
                      </a:r>
                      <a:r>
                        <a:rPr lang="en-GB" sz="24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 smtClean="0">
                          <a:latin typeface="AmmanSansPro"/>
                          <a:cs typeface="AmmanSansPro"/>
                        </a:rPr>
                        <a:t>ssimaio</a:t>
                      </a:r>
                      <a:r>
                        <a:rPr lang="en-GB" sz="2400" dirty="0" smtClean="0">
                          <a:latin typeface="AmmanSansPro"/>
                          <a:cs typeface="AmmanSansPro"/>
                        </a:rPr>
                        <a:t>. </a:t>
                      </a:r>
                      <a:r>
                        <a:rPr lang="en-GB" sz="2400" dirty="0" err="1" smtClean="0">
                          <a:latin typeface="AmmanSansPro"/>
                          <a:cs typeface="AmmanSansPro"/>
                        </a:rPr>
                        <a:t>Ipid</a:t>
                      </a:r>
                      <a:r>
                        <a:rPr lang="en-GB" sz="24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 smtClean="0">
                          <a:latin typeface="AmmanSansPro"/>
                          <a:cs typeface="AmmanSansPro"/>
                        </a:rPr>
                        <a:t>eos</a:t>
                      </a:r>
                      <a:r>
                        <a:rPr lang="en-GB" sz="24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 smtClean="0">
                          <a:latin typeface="AmmanSansPro"/>
                          <a:cs typeface="AmmanSansPro"/>
                        </a:rPr>
                        <a:t>es</a:t>
                      </a:r>
                      <a:r>
                        <a:rPr lang="en-GB" sz="24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 smtClean="0">
                          <a:latin typeface="AmmanSansPro"/>
                          <a:cs typeface="AmmanSansPro"/>
                        </a:rPr>
                        <a:t>susdaep</a:t>
                      </a:r>
                      <a:r>
                        <a:rPr lang="en-GB" sz="24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 smtClean="0">
                          <a:latin typeface="AmmanSansPro"/>
                          <a:cs typeface="AmmanSansPro"/>
                        </a:rPr>
                        <a:t>eruptam</a:t>
                      </a:r>
                      <a:r>
                        <a:rPr lang="en-GB" sz="24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 smtClean="0">
                          <a:latin typeface="AmmanSansPro"/>
                          <a:cs typeface="AmmanSansPro"/>
                        </a:rPr>
                        <a:t>faccabo</a:t>
                      </a:r>
                      <a:r>
                        <a:rPr lang="en-GB" sz="2400" dirty="0" smtClean="0">
                          <a:latin typeface="AmmanSansPro"/>
                          <a:cs typeface="AmmanSansPro"/>
                        </a:rPr>
                        <a:t>. Et </a:t>
                      </a:r>
                      <a:r>
                        <a:rPr lang="en-GB" sz="2400" dirty="0" err="1" smtClean="0">
                          <a:latin typeface="AmmanSansPro"/>
                          <a:cs typeface="AmmanSansPro"/>
                        </a:rPr>
                        <a:t>que</a:t>
                      </a:r>
                      <a:r>
                        <a:rPr lang="en-GB" sz="24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 smtClean="0">
                          <a:latin typeface="AmmanSansPro"/>
                          <a:cs typeface="AmmanSansPro"/>
                        </a:rPr>
                        <a:t>aut</a:t>
                      </a:r>
                      <a:r>
                        <a:rPr lang="en-GB" sz="24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 smtClean="0">
                          <a:latin typeface="AmmanSansPro"/>
                          <a:cs typeface="AmmanSansPro"/>
                        </a:rPr>
                        <a:t>laborep</a:t>
                      </a:r>
                      <a:r>
                        <a:rPr lang="en-GB" sz="24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 smtClean="0">
                          <a:latin typeface="AmmanSansPro"/>
                          <a:cs typeface="AmmanSansPro"/>
                        </a:rPr>
                        <a:t>erferitatis</a:t>
                      </a:r>
                      <a:r>
                        <a:rPr lang="en-GB" sz="24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 smtClean="0">
                          <a:latin typeface="AmmanSansPro"/>
                          <a:cs typeface="AmmanSansPro"/>
                        </a:rPr>
                        <a:t>maio</a:t>
                      </a:r>
                      <a:r>
                        <a:rPr lang="en-GB" sz="24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 smtClean="0">
                          <a:latin typeface="AmmanSansPro"/>
                          <a:cs typeface="AmmanSansPro"/>
                        </a:rPr>
                        <a:t>officia</a:t>
                      </a:r>
                      <a:r>
                        <a:rPr lang="en-GB" sz="24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 smtClean="0">
                          <a:latin typeface="AmmanSansPro"/>
                          <a:cs typeface="AmmanSansPro"/>
                        </a:rPr>
                        <a:t>cor</a:t>
                      </a:r>
                      <a:r>
                        <a:rPr lang="en-GB" sz="2400" dirty="0" smtClean="0">
                          <a:latin typeface="AmmanSansPro"/>
                          <a:cs typeface="AmmanSansPro"/>
                        </a:rPr>
                        <a:t> re </a:t>
                      </a:r>
                      <a:r>
                        <a:rPr lang="en-GB" sz="2400" dirty="0" err="1" smtClean="0">
                          <a:latin typeface="AmmanSansPro"/>
                          <a:cs typeface="AmmanSansPro"/>
                        </a:rPr>
                        <a:t>nobit</a:t>
                      </a:r>
                      <a:r>
                        <a:rPr lang="en-GB" sz="24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 smtClean="0">
                          <a:latin typeface="AmmanSansPro"/>
                          <a:cs typeface="AmmanSansPro"/>
                        </a:rPr>
                        <a:t>prendel</a:t>
                      </a:r>
                      <a:r>
                        <a:rPr lang="en-GB" sz="24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 smtClean="0">
                          <a:latin typeface="AmmanSansPro"/>
                          <a:cs typeface="AmmanSansPro"/>
                        </a:rPr>
                        <a:t>estinctiis</a:t>
                      </a:r>
                      <a:r>
                        <a:rPr lang="en-GB" sz="2400" dirty="0" smtClean="0">
                          <a:latin typeface="AmmanSansPro"/>
                          <a:cs typeface="AmmanSansPro"/>
                        </a:rPr>
                        <a:t> de </a:t>
                      </a:r>
                      <a:r>
                        <a:rPr lang="en-GB" sz="2400" dirty="0" err="1" smtClean="0">
                          <a:latin typeface="AmmanSansPro"/>
                          <a:cs typeface="AmmanSansPro"/>
                        </a:rPr>
                        <a:t>essequam</a:t>
                      </a:r>
                      <a:r>
                        <a:rPr lang="en-GB" sz="24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 smtClean="0">
                          <a:latin typeface="AmmanSansPro"/>
                          <a:cs typeface="AmmanSansPro"/>
                        </a:rPr>
                        <a:t>autes</a:t>
                      </a:r>
                      <a:r>
                        <a:rPr lang="en-GB" sz="24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 smtClean="0">
                          <a:latin typeface="AmmanSansPro"/>
                          <a:cs typeface="AmmanSansPro"/>
                        </a:rPr>
                        <a:t>digentio</a:t>
                      </a:r>
                      <a:r>
                        <a:rPr lang="en-GB" sz="24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 smtClean="0">
                          <a:latin typeface="AmmanSansPro"/>
                          <a:cs typeface="AmmanSansPro"/>
                        </a:rPr>
                        <a:t>minum</a:t>
                      </a:r>
                      <a:r>
                        <a:rPr lang="en-GB" sz="24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 smtClean="0">
                          <a:latin typeface="AmmanSansPro"/>
                          <a:cs typeface="AmmanSansPro"/>
                        </a:rPr>
                        <a:t>facienim</a:t>
                      </a:r>
                      <a:r>
                        <a:rPr lang="en-GB" sz="24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 smtClean="0">
                          <a:latin typeface="AmmanSansPro"/>
                          <a:cs typeface="AmmanSansPro"/>
                        </a:rPr>
                        <a:t>que</a:t>
                      </a:r>
                      <a:r>
                        <a:rPr lang="en-GB" sz="24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 smtClean="0">
                          <a:latin typeface="AmmanSansPro"/>
                          <a:cs typeface="AmmanSansPro"/>
                        </a:rPr>
                        <a:t>labore</a:t>
                      </a:r>
                      <a:r>
                        <a:rPr lang="en-GB" sz="2400" dirty="0" smtClean="0">
                          <a:latin typeface="AmmanSansPro"/>
                          <a:cs typeface="AmmanSansPro"/>
                        </a:rPr>
                        <a:t> dis </a:t>
                      </a:r>
                      <a:r>
                        <a:rPr lang="en-GB" sz="2400" dirty="0" err="1" smtClean="0">
                          <a:latin typeface="AmmanSansPro"/>
                          <a:cs typeface="AmmanSansPro"/>
                        </a:rPr>
                        <a:t>cumquos</a:t>
                      </a:r>
                      <a:r>
                        <a:rPr lang="en-GB" sz="2400" dirty="0" smtClean="0">
                          <a:latin typeface="AmmanSansPro"/>
                          <a:cs typeface="AmmanSansPro"/>
                        </a:rPr>
                        <a:t> aces </a:t>
                      </a:r>
                      <a:r>
                        <a:rPr lang="en-GB" sz="2400" dirty="0" err="1" smtClean="0">
                          <a:latin typeface="AmmanSansPro"/>
                          <a:cs typeface="AmmanSansPro"/>
                        </a:rPr>
                        <a:t>nitatas</a:t>
                      </a:r>
                      <a:r>
                        <a:rPr lang="en-GB" sz="24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 smtClean="0">
                          <a:latin typeface="AmmanSansPro"/>
                          <a:cs typeface="AmmanSansPro"/>
                        </a:rPr>
                        <a:t>ipis</a:t>
                      </a:r>
                      <a:r>
                        <a:rPr lang="en-GB" sz="24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 smtClean="0">
                          <a:latin typeface="AmmanSansPro"/>
                          <a:cs typeface="AmmanSansPro"/>
                        </a:rPr>
                        <a:t>atis</a:t>
                      </a:r>
                      <a:r>
                        <a:rPr lang="en-GB" sz="24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 smtClean="0">
                          <a:latin typeface="AmmanSansPro"/>
                          <a:cs typeface="AmmanSansPro"/>
                        </a:rPr>
                        <a:t>dolumquis</a:t>
                      </a:r>
                      <a:r>
                        <a:rPr lang="en-GB" sz="24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 smtClean="0">
                          <a:latin typeface="AmmanSansPro"/>
                          <a:cs typeface="AmmanSansPro"/>
                        </a:rPr>
                        <a:t>pedigni</a:t>
                      </a:r>
                      <a:r>
                        <a:rPr lang="en-GB" sz="24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 smtClean="0">
                          <a:latin typeface="AmmanSansPro"/>
                          <a:cs typeface="AmmanSansPro"/>
                        </a:rPr>
                        <a:t>musam</a:t>
                      </a:r>
                      <a:r>
                        <a:rPr lang="en-GB" sz="2400" dirty="0" smtClean="0">
                          <a:latin typeface="AmmanSansPro"/>
                          <a:cs typeface="AmmanSansPro"/>
                        </a:rPr>
                        <a:t>, </a:t>
                      </a:r>
                      <a:r>
                        <a:rPr lang="en-GB" sz="2400" dirty="0" err="1" smtClean="0">
                          <a:latin typeface="AmmanSansPro"/>
                          <a:cs typeface="AmmanSansPro"/>
                        </a:rPr>
                        <a:t>que</a:t>
                      </a:r>
                      <a:r>
                        <a:rPr lang="en-GB" sz="24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 smtClean="0">
                          <a:latin typeface="AmmanSansPro"/>
                          <a:cs typeface="AmmanSansPro"/>
                        </a:rPr>
                        <a:t>plique</a:t>
                      </a:r>
                      <a:r>
                        <a:rPr lang="en-GB" sz="24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 smtClean="0">
                          <a:latin typeface="AmmanSansPro"/>
                          <a:cs typeface="AmmanSansPro"/>
                        </a:rPr>
                        <a:t>pellaturem</a:t>
                      </a:r>
                      <a:r>
                        <a:rPr lang="en-GB" sz="24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 smtClean="0">
                          <a:latin typeface="AmmanSansPro"/>
                          <a:cs typeface="AmmanSansPro"/>
                        </a:rPr>
                        <a:t>ut</a:t>
                      </a:r>
                      <a:r>
                        <a:rPr lang="en-GB" sz="24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 smtClean="0">
                          <a:latin typeface="AmmanSansPro"/>
                          <a:cs typeface="AmmanSansPro"/>
                        </a:rPr>
                        <a:t>fugia</a:t>
                      </a:r>
                      <a:r>
                        <a:rPr lang="en-GB" sz="24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 smtClean="0">
                          <a:latin typeface="AmmanSansPro"/>
                          <a:cs typeface="AmmanSansPro"/>
                        </a:rPr>
                        <a:t>sunt</a:t>
                      </a:r>
                      <a:r>
                        <a:rPr lang="en-GB" sz="24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 smtClean="0">
                          <a:latin typeface="AmmanSansPro"/>
                          <a:cs typeface="AmmanSansPro"/>
                        </a:rPr>
                        <a:t>que</a:t>
                      </a:r>
                      <a:r>
                        <a:rPr lang="en-GB" sz="24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 smtClean="0">
                          <a:latin typeface="AmmanSansPro"/>
                          <a:cs typeface="AmmanSansPro"/>
                        </a:rPr>
                        <a:t>nis</a:t>
                      </a:r>
                      <a:r>
                        <a:rPr lang="en-GB" sz="2400" dirty="0" smtClean="0">
                          <a:latin typeface="AmmanSansPro"/>
                          <a:cs typeface="AmmanSansPro"/>
                        </a:rPr>
                        <a:t> quam, quo </a:t>
                      </a:r>
                      <a:r>
                        <a:rPr lang="en-GB" sz="2400" dirty="0" err="1" smtClean="0">
                          <a:latin typeface="AmmanSansPro"/>
                          <a:cs typeface="AmmanSansPro"/>
                        </a:rPr>
                        <a:t>cuptatistiis</a:t>
                      </a:r>
                      <a:r>
                        <a:rPr lang="en-GB" sz="2400" dirty="0" smtClean="0">
                          <a:latin typeface="AmmanSansPro"/>
                          <a:cs typeface="AmmanSansPro"/>
                        </a:rPr>
                        <a:t> et </a:t>
                      </a:r>
                      <a:r>
                        <a:rPr lang="en-GB" sz="2400" dirty="0" err="1" smtClean="0">
                          <a:latin typeface="AmmanSansPro"/>
                          <a:cs typeface="AmmanSansPro"/>
                        </a:rPr>
                        <a:t>escit</a:t>
                      </a:r>
                      <a:r>
                        <a:rPr lang="en-GB" sz="24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 smtClean="0">
                          <a:latin typeface="AmmanSansPro"/>
                          <a:cs typeface="AmmanSansPro"/>
                        </a:rPr>
                        <a:t>offictus</a:t>
                      </a:r>
                      <a:r>
                        <a:rPr lang="en-GB" sz="24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 smtClean="0">
                          <a:latin typeface="AmmanSansPro"/>
                          <a:cs typeface="AmmanSansPro"/>
                        </a:rPr>
                        <a:t>perrum</a:t>
                      </a:r>
                      <a:r>
                        <a:rPr lang="en-GB" sz="240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 smtClean="0">
                          <a:latin typeface="AmmanSansPro"/>
                          <a:cs typeface="AmmanSansPro"/>
                        </a:rPr>
                        <a:t>laudia</a:t>
                      </a:r>
                      <a:r>
                        <a:rPr lang="en-GB" sz="2400" dirty="0" smtClean="0">
                          <a:latin typeface="AmmanSansPro"/>
                          <a:cs typeface="AmmanSansPro"/>
                        </a:rPr>
                        <a:t> cum </a:t>
                      </a:r>
                      <a:r>
                        <a:rPr lang="en-GB" sz="2400" dirty="0" err="1" smtClean="0">
                          <a:latin typeface="AmmanSansPro"/>
                          <a:cs typeface="AmmanSansPro"/>
                        </a:rPr>
                        <a:t>fugitat</a:t>
                      </a:r>
                      <a:r>
                        <a:rPr lang="en-GB" sz="2400" dirty="0" smtClean="0">
                          <a:latin typeface="AmmanSansPro"/>
                          <a:cs typeface="AmmanSansPro"/>
                        </a:rPr>
                        <a:t> </a:t>
                      </a:r>
                      <a:endParaRPr lang="en-US" sz="2400" dirty="0" smtClean="0">
                        <a:latin typeface="AmmanSansPro"/>
                        <a:cs typeface="AmmanSansPro"/>
                      </a:endParaRPr>
                    </a:p>
                    <a:p>
                      <a:endParaRPr lang="en-US" sz="2000" dirty="0"/>
                    </a:p>
                  </a:txBody>
                  <a:tcPr marL="91436" marR="91436" marT="24939" marB="24939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73636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229</TotalTime>
  <Words>642</Words>
  <Application>Microsoft Office PowerPoint</Application>
  <PresentationFormat>Personalizados</PresentationFormat>
  <Paragraphs>34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1</vt:i4>
      </vt:variant>
    </vt:vector>
  </HeadingPairs>
  <TitlesOfParts>
    <vt:vector size="2" baseType="lpstr">
      <vt:lpstr>Office Theme</vt:lpstr>
      <vt:lpstr>Project title</vt:lpstr>
    </vt:vector>
  </TitlesOfParts>
  <Company>happybrands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SPR</dc:creator>
  <cp:lastModifiedBy>reuma</cp:lastModifiedBy>
  <cp:revision>32</cp:revision>
  <dcterms:created xsi:type="dcterms:W3CDTF">2012-03-28T16:35:24Z</dcterms:created>
  <dcterms:modified xsi:type="dcterms:W3CDTF">2014-02-19T10:28:31Z</dcterms:modified>
</cp:coreProperties>
</file>