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39604950"/>
  <p:notesSz cx="6858000" cy="9144000"/>
  <p:defaultTextStyle>
    <a:defPPr>
      <a:defRPr lang="en-US"/>
    </a:defPPr>
    <a:lvl1pPr marL="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30" d="100"/>
          <a:sy n="30" d="100"/>
        </p:scale>
        <p:origin x="-948" y="-72"/>
      </p:cViewPr>
      <p:guideLst>
        <p:guide orient="horz" pos="12475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2303207"/>
            <a:ext cx="27543442" cy="8489394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2442806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6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1586038"/>
            <a:ext cx="7290912" cy="33792557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2" y="1586038"/>
            <a:ext cx="21332667" cy="33792557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6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7" y="25449851"/>
            <a:ext cx="27543442" cy="7865983"/>
          </a:xfrm>
          <a:prstGeom prst="rect">
            <a:avLst/>
          </a:prstGeo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7" y="16786271"/>
            <a:ext cx="27543442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6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9241159"/>
            <a:ext cx="14311789" cy="2613743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9241159"/>
            <a:ext cx="14311789" cy="2613743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8865277"/>
            <a:ext cx="14317416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7416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8865277"/>
            <a:ext cx="14323040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2559903"/>
            <a:ext cx="14323040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20203" y="36707924"/>
            <a:ext cx="6952297" cy="2108596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964900" y="36707924"/>
            <a:ext cx="6818947" cy="2108596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7"/>
          <p:cNvSpPr txBox="1">
            <a:spLocks/>
          </p:cNvSpPr>
          <p:nvPr userDrawn="1"/>
        </p:nvSpPr>
        <p:spPr>
          <a:xfrm>
            <a:off x="8058150" y="38576250"/>
            <a:ext cx="16363950" cy="278370"/>
          </a:xfrm>
          <a:prstGeom prst="rect">
            <a:avLst/>
          </a:prstGeom>
          <a:ln>
            <a:noFill/>
            <a:prstDash val="solid"/>
          </a:ln>
        </p:spPr>
        <p:txBody>
          <a:bodyPr vert="horz" lIns="411480" tIns="205740" rIns="411480" bIns="205740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noProof="0" dirty="0" smtClean="0">
                <a:solidFill>
                  <a:schemeClr val="tx1"/>
                </a:solidFill>
              </a:rPr>
              <a:t>Reuma.pt was developed with the support of </a:t>
            </a:r>
            <a:r>
              <a:rPr lang="en-US" sz="2400" noProof="0" dirty="0" err="1" smtClean="0">
                <a:solidFill>
                  <a:schemeClr val="tx1"/>
                </a:solidFill>
              </a:rPr>
              <a:t>Abbvie</a:t>
            </a:r>
            <a:r>
              <a:rPr lang="en-US" sz="2400" noProof="0" dirty="0" smtClean="0">
                <a:solidFill>
                  <a:schemeClr val="tx1"/>
                </a:solidFill>
              </a:rPr>
              <a:t>, Merck Sharp &amp; </a:t>
            </a:r>
            <a:r>
              <a:rPr lang="en-US" sz="2400" noProof="0" dirty="0" err="1" smtClean="0">
                <a:solidFill>
                  <a:schemeClr val="tx1"/>
                </a:solidFill>
              </a:rPr>
              <a:t>Dohme</a:t>
            </a:r>
            <a:r>
              <a:rPr lang="en-US" sz="2400" noProof="0" dirty="0" smtClean="0">
                <a:solidFill>
                  <a:schemeClr val="tx1"/>
                </a:solidFill>
              </a:rPr>
              <a:t>, Pfizer, Roche and UCB</a:t>
            </a:r>
            <a:endParaRPr lang="en-US" sz="24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6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76863"/>
            <a:ext cx="10660710" cy="6710839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1576868"/>
            <a:ext cx="18114764" cy="33801727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3" y="8287705"/>
            <a:ext cx="10660710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27723465"/>
            <a:ext cx="19442430" cy="3272912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538776"/>
            <a:ext cx="19442430" cy="2376297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0996377"/>
            <a:ext cx="19442430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241159"/>
            <a:ext cx="29163645" cy="2613743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3" y="36707924"/>
            <a:ext cx="7560945" cy="210859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36707924"/>
            <a:ext cx="10261282" cy="210859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2" y="36707924"/>
            <a:ext cx="7560945" cy="210859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38500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20574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2057400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2057400" rtl="0" eaLnBrk="1" latinLnBrk="0" hangingPunct="1">
        <a:spcBef>
          <a:spcPct val="20000"/>
        </a:spcBef>
        <a:buFont typeface="Arial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205740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205740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2057400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050" y="837399"/>
            <a:ext cx="21377545" cy="1658151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GB" sz="10000" dirty="0" smtClean="0">
                <a:solidFill>
                  <a:schemeClr val="bg1"/>
                </a:solidFill>
                <a:latin typeface="AmmanSansPro"/>
                <a:cs typeface="AmmanSansPro"/>
              </a:rPr>
              <a:t>Project title</a:t>
            </a:r>
            <a:endParaRPr lang="en-GB" sz="10000" dirty="0">
              <a:solidFill>
                <a:schemeClr val="bg1"/>
              </a:solidFill>
              <a:latin typeface="AmmanSansPro"/>
              <a:cs typeface="AmmanSansPr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0084" y="4210302"/>
            <a:ext cx="20307031" cy="1335840"/>
          </a:xfrm>
        </p:spPr>
        <p:txBody>
          <a:bodyPr>
            <a:noAutofit/>
          </a:bodyPr>
          <a:lstStyle/>
          <a:p>
            <a:r>
              <a:rPr lang="en-GB" sz="3400" b="0" dirty="0" smtClean="0">
                <a:latin typeface="AmmanSansPro"/>
                <a:cs typeface="AmmanSansPro"/>
              </a:rPr>
              <a:t>Name of author A</a:t>
            </a:r>
            <a:r>
              <a:rPr lang="en-GB" sz="3400" b="0" baseline="30000" dirty="0" smtClean="0">
                <a:latin typeface="AmmanSansPro"/>
                <a:cs typeface="AmmanSansPro"/>
              </a:rPr>
              <a:t>1</a:t>
            </a:r>
            <a:r>
              <a:rPr lang="en-GB" sz="3400" b="0" dirty="0" smtClean="0">
                <a:latin typeface="AmmanSansPro"/>
                <a:cs typeface="AmmanSansPro"/>
              </a:rPr>
              <a:t>; </a:t>
            </a:r>
            <a:r>
              <a:rPr lang="en-GB" sz="3400" b="0" dirty="0">
                <a:latin typeface="AmmanSansPro"/>
                <a:cs typeface="AmmanSansPro"/>
              </a:rPr>
              <a:t>Name of author </a:t>
            </a:r>
            <a:r>
              <a:rPr lang="en-GB" sz="3400" b="0" dirty="0" smtClean="0">
                <a:latin typeface="AmmanSansPro"/>
                <a:cs typeface="AmmanSansPro"/>
              </a:rPr>
              <a:t>B</a:t>
            </a:r>
            <a:r>
              <a:rPr lang="en-GB" sz="3400" b="0" baseline="30000" dirty="0" smtClean="0">
                <a:latin typeface="AmmanSansPro"/>
                <a:cs typeface="AmmanSansPro"/>
              </a:rPr>
              <a:t>2</a:t>
            </a:r>
            <a:r>
              <a:rPr lang="en-GB" sz="3400" b="0" dirty="0" smtClean="0">
                <a:latin typeface="AmmanSansPro"/>
                <a:cs typeface="AmmanSansPro"/>
              </a:rPr>
              <a:t>; </a:t>
            </a:r>
            <a:r>
              <a:rPr lang="en-GB" sz="3400" b="0" dirty="0">
                <a:latin typeface="AmmanSansPro"/>
                <a:cs typeface="AmmanSansPro"/>
              </a:rPr>
              <a:t>Name of author </a:t>
            </a:r>
            <a:r>
              <a:rPr lang="en-GB" sz="3400" b="0" dirty="0" smtClean="0">
                <a:latin typeface="AmmanSansPro"/>
                <a:cs typeface="AmmanSansPro"/>
              </a:rPr>
              <a:t>C</a:t>
            </a:r>
            <a:r>
              <a:rPr lang="en-GB" sz="3400" b="0" baseline="30000" dirty="0" smtClean="0">
                <a:latin typeface="AmmanSansPro"/>
                <a:cs typeface="AmmanSansPro"/>
              </a:rPr>
              <a:t>3</a:t>
            </a:r>
            <a:r>
              <a:rPr lang="en-GB" sz="3400" b="0" dirty="0" smtClean="0">
                <a:latin typeface="AmmanSansPro"/>
                <a:cs typeface="AmmanSansPro"/>
              </a:rPr>
              <a:t> </a:t>
            </a:r>
            <a:endParaRPr lang="en-GB" sz="3400" b="0" dirty="0">
              <a:latin typeface="AmmanSansPro"/>
              <a:cs typeface="AmmanSansPro"/>
            </a:endParaRPr>
          </a:p>
          <a:p>
            <a:r>
              <a:rPr lang="en-GB" sz="2400" b="0" baseline="30000" dirty="0" smtClean="0">
                <a:latin typeface="AmmanSansPro"/>
                <a:cs typeface="AmmanSansPro"/>
              </a:rPr>
              <a:t>1 </a:t>
            </a:r>
            <a:r>
              <a:rPr lang="en-GB" sz="2400" b="0" dirty="0">
                <a:latin typeface="AmmanSansPro"/>
                <a:cs typeface="AmmanSansPro"/>
              </a:rPr>
              <a:t>Institution </a:t>
            </a:r>
            <a:r>
              <a:rPr lang="en-GB" sz="2400" b="0" dirty="0" smtClean="0">
                <a:latin typeface="AmmanSansPro"/>
                <a:cs typeface="AmmanSansPro"/>
              </a:rPr>
              <a:t>AAAAA; </a:t>
            </a:r>
            <a:r>
              <a:rPr lang="en-GB" sz="2400" b="0" baseline="30000" dirty="0" smtClean="0">
                <a:latin typeface="AmmanSansPro"/>
                <a:cs typeface="AmmanSansPro"/>
              </a:rPr>
              <a:t>2 </a:t>
            </a:r>
            <a:r>
              <a:rPr lang="en-GB" sz="2400" b="0" dirty="0" smtClean="0">
                <a:latin typeface="AmmanSansPro"/>
                <a:cs typeface="AmmanSansPro"/>
              </a:rPr>
              <a:t>Institution BBBBB; </a:t>
            </a:r>
            <a:r>
              <a:rPr lang="en-GB" sz="2400" b="0" baseline="30000" dirty="0" smtClean="0">
                <a:latin typeface="AmmanSansPro"/>
                <a:cs typeface="AmmanSansPro"/>
              </a:rPr>
              <a:t>3 </a:t>
            </a:r>
            <a:r>
              <a:rPr lang="en-GB" sz="2400" b="0" dirty="0">
                <a:latin typeface="AmmanSansPro"/>
                <a:cs typeface="AmmanSansPro"/>
              </a:rPr>
              <a:t>Institution </a:t>
            </a:r>
            <a:r>
              <a:rPr lang="en-GB" sz="2400" b="0" dirty="0" smtClean="0">
                <a:latin typeface="AmmanSansPro"/>
                <a:cs typeface="AmmanSansPro"/>
              </a:rPr>
              <a:t>CCCCC</a:t>
            </a:r>
            <a:endParaRPr lang="en-US" sz="24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2026"/>
              </p:ext>
            </p:extLst>
          </p:nvPr>
        </p:nvGraphicFramePr>
        <p:xfrm>
          <a:off x="1620203" y="6208555"/>
          <a:ext cx="13325552" cy="6583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Introduction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78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3600" dirty="0"/>
                    </a:p>
                  </a:txBody>
                  <a:tcPr marL="91436" marR="91436" marT="45722" marB="45722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05461"/>
              </p:ext>
            </p:extLst>
          </p:nvPr>
        </p:nvGraphicFramePr>
        <p:xfrm>
          <a:off x="1620203" y="22682994"/>
          <a:ext cx="13325552" cy="6336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Methods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301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 smtClean="0">
                        <a:latin typeface="AmmanSansPro"/>
                        <a:cs typeface="AmmanSansPro"/>
                      </a:endParaRPr>
                    </a:p>
                  </a:txBody>
                  <a:tcPr marL="91436" marR="91436" marT="45722" marB="45722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61016"/>
              </p:ext>
            </p:extLst>
          </p:nvPr>
        </p:nvGraphicFramePr>
        <p:xfrm>
          <a:off x="1620203" y="14176967"/>
          <a:ext cx="13325552" cy="6336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Objectives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301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 smtClean="0">
                        <a:latin typeface="AmmanSansPro"/>
                        <a:cs typeface="AmmanSansPro"/>
                      </a:endParaRPr>
                    </a:p>
                  </a:txBody>
                  <a:tcPr marL="91436" marR="91436" marT="45722" marB="45722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1967"/>
              </p:ext>
            </p:extLst>
          </p:nvPr>
        </p:nvGraphicFramePr>
        <p:xfrm>
          <a:off x="1620203" y="29875667"/>
          <a:ext cx="13325551" cy="2054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4497"/>
                <a:gridCol w="6199204"/>
                <a:gridCol w="4441850"/>
              </a:tblGrid>
              <a:tr h="548662">
                <a:tc gridSpan="3">
                  <a:txBody>
                    <a:bodyPr/>
                    <a:lstStyle/>
                    <a:p>
                      <a:r>
                        <a:rPr lang="en-US" sz="3000" baseline="0" dirty="0" smtClean="0">
                          <a:latin typeface="AmmanSansPro"/>
                          <a:cs typeface="AmmanSansPro"/>
                        </a:rPr>
                        <a:t>TABLE TITLE</a:t>
                      </a:r>
                      <a:endParaRPr lang="en-US" sz="3000" baseline="0" dirty="0">
                        <a:latin typeface="AmmanSansPro"/>
                        <a:cs typeface="AmmanSansPro"/>
                      </a:endParaRPr>
                    </a:p>
                  </a:txBody>
                  <a:tcPr marL="91436" marR="91436" marT="45722" marB="45722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05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</a:p>
                  </a:txBody>
                  <a:tcPr marL="91436" marR="91436" marT="45722" marB="45722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600" b="1" dirty="0"/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600" b="1" dirty="0"/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</a:tr>
              <a:tr h="457218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1</a:t>
                      </a:r>
                    </a:p>
                  </a:txBody>
                  <a:tcPr marL="91436" marR="91436" marT="45722" marB="45722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18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2</a:t>
                      </a:r>
                    </a:p>
                  </a:txBody>
                  <a:tcPr marL="91436" marR="91436" marT="45722" marB="45722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91436" marR="91436" marT="45722" marB="45722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81927"/>
              </p:ext>
            </p:extLst>
          </p:nvPr>
        </p:nvGraphicFramePr>
        <p:xfrm>
          <a:off x="16909519" y="6208555"/>
          <a:ext cx="13325552" cy="6583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Results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78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3600" dirty="0"/>
                    </a:p>
                  </a:txBody>
                  <a:tcPr marL="91436" marR="91436" marT="45722" marB="45722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976"/>
              </p:ext>
            </p:extLst>
          </p:nvPr>
        </p:nvGraphicFramePr>
        <p:xfrm>
          <a:off x="16909519" y="14193438"/>
          <a:ext cx="13325552" cy="6583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Discussion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78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3600" dirty="0"/>
                    </a:p>
                  </a:txBody>
                  <a:tcPr marL="91436" marR="91436" marT="45722" marB="45722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58721"/>
              </p:ext>
            </p:extLst>
          </p:nvPr>
        </p:nvGraphicFramePr>
        <p:xfrm>
          <a:off x="16909519" y="22686331"/>
          <a:ext cx="13325552" cy="6583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Conclusions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78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3600" dirty="0"/>
                    </a:p>
                  </a:txBody>
                  <a:tcPr marL="91436" marR="91436" marT="45722" marB="45722"/>
                </a:tc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3498"/>
              </p:ext>
            </p:extLst>
          </p:nvPr>
        </p:nvGraphicFramePr>
        <p:xfrm>
          <a:off x="16904264" y="31150442"/>
          <a:ext cx="13325552" cy="6583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1005880">
                <a:tc>
                  <a:txBody>
                    <a:bodyPr/>
                    <a:lstStyle/>
                    <a:p>
                      <a:r>
                        <a:rPr lang="en-GB" sz="6000" dirty="0" smtClean="0">
                          <a:solidFill>
                            <a:srgbClr val="015289"/>
                          </a:solidFill>
                          <a:latin typeface="AmmanSansPro"/>
                        </a:rPr>
                        <a:t>References</a:t>
                      </a:r>
                      <a:endParaRPr lang="en-US" sz="60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45722" marB="45722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78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36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36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36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3600" dirty="0"/>
                    </a:p>
                  </a:txBody>
                  <a:tcPr marL="91436" marR="91436"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642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Project title</vt:lpstr>
    </vt:vector>
  </TitlesOfParts>
  <Company>happybrands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28</cp:revision>
  <dcterms:created xsi:type="dcterms:W3CDTF">2012-03-28T16:35:24Z</dcterms:created>
  <dcterms:modified xsi:type="dcterms:W3CDTF">2014-02-19T10:27:24Z</dcterms:modified>
</cp:coreProperties>
</file>