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0406300" cy="32404050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25" d="100"/>
          <a:sy n="25" d="100"/>
        </p:scale>
        <p:origin x="-72" y="-72"/>
      </p:cViewPr>
      <p:guideLst>
        <p:guide orient="horz" pos="10207"/>
        <p:guide pos="15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2000" y="685800"/>
            <a:ext cx="5334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473" y="10066260"/>
            <a:ext cx="42845354" cy="6945868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947" y="18362296"/>
            <a:ext cx="3528441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7" y="1297665"/>
            <a:ext cx="45365670" cy="5400676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44567" y="1297668"/>
            <a:ext cx="11341419" cy="27648456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315" y="1297668"/>
            <a:ext cx="33184149" cy="27648456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7" y="1297665"/>
            <a:ext cx="45365670" cy="5400676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751" y="20822606"/>
            <a:ext cx="42845354" cy="6435804"/>
          </a:xfrm>
          <a:prstGeom prst="rect">
            <a:avLst/>
          </a:prstGeo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1751" y="13734222"/>
            <a:ext cx="42845354" cy="7088384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7" y="1297665"/>
            <a:ext cx="45365670" cy="5400676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315" y="7560948"/>
            <a:ext cx="22262783" cy="2138517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23204" y="7560948"/>
            <a:ext cx="22262783" cy="2138517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316" y="7253408"/>
            <a:ext cx="22271536" cy="302287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0316" y="10276284"/>
            <a:ext cx="22271536" cy="1866983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05703" y="7253408"/>
            <a:ext cx="22280284" cy="302287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05703" y="10276284"/>
            <a:ext cx="22280284" cy="1866983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491-5131-0B48-956C-364B9E5DDF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 userDrawn="1"/>
        </p:nvSpPr>
        <p:spPr>
          <a:xfrm>
            <a:off x="17399955" y="31562387"/>
            <a:ext cx="15961994" cy="227757"/>
          </a:xfrm>
          <a:prstGeom prst="rect">
            <a:avLst/>
          </a:prstGeom>
          <a:ln>
            <a:noFill/>
            <a:prstDash val="solid"/>
          </a:ln>
        </p:spPr>
        <p:txBody>
          <a:bodyPr vert="horz" lIns="411480" tIns="205740" rIns="411480" bIns="205740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noProof="0" dirty="0" smtClean="0">
                <a:solidFill>
                  <a:schemeClr val="tx1"/>
                </a:solidFill>
              </a:rPr>
              <a:t>Reuma.pt was developed with the support of </a:t>
            </a:r>
            <a:r>
              <a:rPr lang="en-US" sz="2400" noProof="0" dirty="0" err="1" smtClean="0">
                <a:solidFill>
                  <a:schemeClr val="tx1"/>
                </a:solidFill>
              </a:rPr>
              <a:t>Abbvie</a:t>
            </a:r>
            <a:r>
              <a:rPr lang="en-US" sz="2400" noProof="0" dirty="0" smtClean="0">
                <a:solidFill>
                  <a:schemeClr val="tx1"/>
                </a:solidFill>
              </a:rPr>
              <a:t>, Merck Sharp &amp; </a:t>
            </a:r>
            <a:r>
              <a:rPr lang="en-US" sz="2400" noProof="0" dirty="0" err="1" smtClean="0">
                <a:solidFill>
                  <a:schemeClr val="tx1"/>
                </a:solidFill>
              </a:rPr>
              <a:t>Dohme</a:t>
            </a:r>
            <a:r>
              <a:rPr lang="en-US" sz="2400" noProof="0" dirty="0" smtClean="0">
                <a:solidFill>
                  <a:schemeClr val="tx1"/>
                </a:solidFill>
              </a:rPr>
              <a:t>, Pfizer, Roche and UCB</a:t>
            </a:r>
            <a:endParaRPr lang="en-US" sz="24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7" y="1297665"/>
            <a:ext cx="45365670" cy="5400676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6" y="1290161"/>
            <a:ext cx="16583327" cy="5490686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7462" y="1290165"/>
            <a:ext cx="28178522" cy="2765595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0316" y="6780850"/>
            <a:ext cx="16583327" cy="2216527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9988" y="22682835"/>
            <a:ext cx="30243780" cy="2677837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9988" y="2895362"/>
            <a:ext cx="30243780" cy="1944243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9988" y="25360672"/>
            <a:ext cx="30243780" cy="380297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317" y="7560948"/>
            <a:ext cx="45365670" cy="21385175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0317" y="30033756"/>
            <a:ext cx="11761470" cy="172521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22155" y="30033756"/>
            <a:ext cx="15961994" cy="172521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24515" y="30033756"/>
            <a:ext cx="11761470" cy="172521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"/>
            <a:ext cx="50409539" cy="3595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07065" y="1005185"/>
            <a:ext cx="40615455" cy="1356669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GB" sz="10000" dirty="0" smtClean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  <a:endParaRPr lang="en-GB" sz="10000" dirty="0">
              <a:solidFill>
                <a:schemeClr val="bg1"/>
              </a:solidFill>
              <a:latin typeface="AmmanSansPro"/>
              <a:cs typeface="AmmanSansPr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909" y="3886753"/>
            <a:ext cx="31588715" cy="1092960"/>
          </a:xfrm>
        </p:spPr>
        <p:txBody>
          <a:bodyPr>
            <a:noAutofit/>
          </a:bodyPr>
          <a:lstStyle/>
          <a:p>
            <a:r>
              <a:rPr lang="en-GB" sz="3400" b="0" dirty="0" smtClean="0">
                <a:latin typeface="AmmanSansPro"/>
                <a:cs typeface="AmmanSansPro"/>
              </a:rPr>
              <a:t>Name of author A</a:t>
            </a:r>
            <a:r>
              <a:rPr lang="en-GB" sz="3400" b="0" baseline="30000" dirty="0" smtClean="0">
                <a:latin typeface="AmmanSansPro"/>
                <a:cs typeface="AmmanSansPro"/>
              </a:rPr>
              <a:t>1</a:t>
            </a:r>
            <a:r>
              <a:rPr lang="en-GB" sz="3400" b="0" dirty="0" smtClean="0">
                <a:latin typeface="AmmanSansPro"/>
                <a:cs typeface="AmmanSansPro"/>
              </a:rPr>
              <a:t>; </a:t>
            </a:r>
            <a:r>
              <a:rPr lang="en-GB" sz="3400" b="0" dirty="0">
                <a:latin typeface="AmmanSansPro"/>
                <a:cs typeface="AmmanSansPro"/>
              </a:rPr>
              <a:t>Name of author </a:t>
            </a:r>
            <a:r>
              <a:rPr lang="en-GB" sz="3400" b="0" dirty="0" smtClean="0">
                <a:latin typeface="AmmanSansPro"/>
                <a:cs typeface="AmmanSansPro"/>
              </a:rPr>
              <a:t>B</a:t>
            </a:r>
            <a:r>
              <a:rPr lang="en-GB" sz="3400" b="0" baseline="30000" dirty="0" smtClean="0">
                <a:latin typeface="AmmanSansPro"/>
                <a:cs typeface="AmmanSansPro"/>
              </a:rPr>
              <a:t>2</a:t>
            </a:r>
            <a:r>
              <a:rPr lang="en-GB" sz="3400" b="0" dirty="0" smtClean="0">
                <a:latin typeface="AmmanSansPro"/>
                <a:cs typeface="AmmanSansPro"/>
              </a:rPr>
              <a:t>; </a:t>
            </a:r>
            <a:r>
              <a:rPr lang="en-GB" sz="3400" b="0" dirty="0">
                <a:latin typeface="AmmanSansPro"/>
                <a:cs typeface="AmmanSansPro"/>
              </a:rPr>
              <a:t>Name of author </a:t>
            </a:r>
            <a:r>
              <a:rPr lang="en-GB" sz="3400" b="0" dirty="0" smtClean="0">
                <a:latin typeface="AmmanSansPro"/>
                <a:cs typeface="AmmanSansPro"/>
              </a:rPr>
              <a:t>C</a:t>
            </a:r>
            <a:r>
              <a:rPr lang="en-GB" sz="3400" b="0" baseline="30000" dirty="0" smtClean="0">
                <a:latin typeface="AmmanSansPro"/>
                <a:cs typeface="AmmanSansPro"/>
              </a:rPr>
              <a:t>3</a:t>
            </a:r>
            <a:r>
              <a:rPr lang="en-GB" sz="3400" b="0" dirty="0" smtClean="0">
                <a:latin typeface="AmmanSansPro"/>
                <a:cs typeface="AmmanSansPro"/>
              </a:rPr>
              <a:t> </a:t>
            </a:r>
            <a:endParaRPr lang="en-GB" sz="3400" b="0" dirty="0">
              <a:latin typeface="AmmanSansPro"/>
              <a:cs typeface="AmmanSansPro"/>
            </a:endParaRPr>
          </a:p>
          <a:p>
            <a:r>
              <a:rPr lang="en-GB" sz="2400" b="0" baseline="30000" dirty="0" smtClean="0">
                <a:latin typeface="AmmanSansPro"/>
                <a:cs typeface="AmmanSansPro"/>
              </a:rPr>
              <a:t>1 </a:t>
            </a:r>
            <a:r>
              <a:rPr lang="en-GB" sz="2400" b="0" dirty="0">
                <a:latin typeface="AmmanSansPro"/>
                <a:cs typeface="AmmanSansPro"/>
              </a:rPr>
              <a:t>Institution </a:t>
            </a:r>
            <a:r>
              <a:rPr lang="en-GB" sz="2400" b="0" dirty="0" smtClean="0">
                <a:latin typeface="AmmanSansPro"/>
                <a:cs typeface="AmmanSansPro"/>
              </a:rPr>
              <a:t>AAAAA; </a:t>
            </a:r>
            <a:r>
              <a:rPr lang="en-GB" sz="2400" b="0" baseline="30000" dirty="0" smtClean="0">
                <a:latin typeface="AmmanSansPro"/>
                <a:cs typeface="AmmanSansPro"/>
              </a:rPr>
              <a:t>2 </a:t>
            </a:r>
            <a:r>
              <a:rPr lang="en-GB" sz="2400" b="0" dirty="0" smtClean="0">
                <a:latin typeface="AmmanSansPro"/>
                <a:cs typeface="AmmanSansPro"/>
              </a:rPr>
              <a:t>Institution BBBBB; </a:t>
            </a:r>
            <a:r>
              <a:rPr lang="en-GB" sz="2400" b="0" baseline="30000" dirty="0" smtClean="0">
                <a:latin typeface="AmmanSansPro"/>
                <a:cs typeface="AmmanSansPro"/>
              </a:rPr>
              <a:t>3 </a:t>
            </a:r>
            <a:r>
              <a:rPr lang="en-GB" sz="2400" b="0" dirty="0">
                <a:latin typeface="AmmanSansPro"/>
                <a:cs typeface="AmmanSansPro"/>
              </a:rPr>
              <a:t>Institution </a:t>
            </a:r>
            <a:r>
              <a:rPr lang="en-GB" sz="2400" b="0" dirty="0" smtClean="0">
                <a:latin typeface="AmmanSansPro"/>
                <a:cs typeface="AmmanSansPro"/>
              </a:rPr>
              <a:t>CCCCC</a:t>
            </a:r>
            <a:endParaRPr lang="en-US" sz="24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2520316" y="5079727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2520316" y="18558813"/>
          <a:ext cx="20728636" cy="5184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</a:txBody>
                  <a:tcPr marL="142234" marR="142234" marT="37409" marB="37409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2520316" y="11599337"/>
          <a:ext cx="20728636" cy="5184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</a:txBody>
                  <a:tcPr marL="142234" marR="142234" marT="37409" marB="37409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2520317" y="24443728"/>
          <a:ext cx="20728634" cy="1699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5884"/>
                <a:gridCol w="9643206"/>
                <a:gridCol w="6909544"/>
              </a:tblGrid>
              <a:tr h="448905">
                <a:tc gridSpan="3">
                  <a:txBody>
                    <a:bodyPr/>
                    <a:lstStyle/>
                    <a:p>
                      <a:r>
                        <a:rPr lang="en-US" sz="2500" baseline="0" dirty="0" smtClean="0">
                          <a:latin typeface="AmmanSansPro"/>
                          <a:cs typeface="AmmanSansPro"/>
                        </a:rPr>
                        <a:t>TABLE TITLE</a:t>
                      </a:r>
                      <a:endParaRPr lang="en-US" sz="2500" baseline="0" dirty="0">
                        <a:latin typeface="AmmanSansPro"/>
                        <a:cs typeface="AmmanSansPro"/>
                      </a:endParaRPr>
                    </a:p>
                  </a:txBody>
                  <a:tcPr marL="142234" marR="142234" marT="37409" marB="3740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22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142234" marR="142234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100" b="1" dirty="0"/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100" b="1" dirty="0"/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142234" marR="142234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142234" marR="142234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26303696" y="5079727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26303696" y="11612813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26303696" y="18561544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26295522" y="25486725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28</cp:revision>
  <dcterms:created xsi:type="dcterms:W3CDTF">2012-03-28T16:35:24Z</dcterms:created>
  <dcterms:modified xsi:type="dcterms:W3CDTF">2014-02-19T10:26:37Z</dcterms:modified>
</cp:coreProperties>
</file>