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6004500" cy="46805850"/>
  <p:notesSz cx="6858000" cy="9144000"/>
  <p:defaultTextStyle>
    <a:defPPr>
      <a:defRPr lang="en-US"/>
    </a:defPPr>
    <a:lvl1pPr marL="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12" d="100"/>
          <a:sy n="12" d="100"/>
        </p:scale>
        <p:origin x="-2616" y="-54"/>
      </p:cViewPr>
      <p:guideLst>
        <p:guide orient="horz" pos="14743"/>
        <p:guide pos="11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685800"/>
            <a:ext cx="2638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685800"/>
            <a:ext cx="26384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38" y="14540154"/>
            <a:ext cx="30603824" cy="10032920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676" y="26523317"/>
            <a:ext cx="25203150" cy="119614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74405"/>
            <a:ext cx="32404050" cy="7800976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03262" y="1874409"/>
            <a:ext cx="8101013" cy="39936658"/>
          </a:xfrm>
          <a:prstGeom prst="rect">
            <a:avLst/>
          </a:prstGeom>
        </p:spPr>
        <p:txBody>
          <a:bodyPr vert="eaVert" lIns="105156" tIns="52578" rIns="105156" bIns="52578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0225" y="1874409"/>
            <a:ext cx="23702963" cy="39936658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74405"/>
            <a:ext cx="32404050" cy="7800976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108" y="30077097"/>
            <a:ext cx="30603824" cy="9296162"/>
          </a:xfrm>
          <a:prstGeom prst="rect">
            <a:avLst/>
          </a:prstGeom>
        </p:spPr>
        <p:txBody>
          <a:bodyPr lIns="105156" tIns="52578" rIns="105156" bIns="52578" anchor="t"/>
          <a:lstStyle>
            <a:lvl1pPr algn="l">
              <a:defRPr sz="207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108" y="19838320"/>
            <a:ext cx="30603824" cy="10238776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601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202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803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0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74405"/>
            <a:ext cx="32404050" cy="7800976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0921370"/>
            <a:ext cx="15901988" cy="3088969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02288" y="10921370"/>
            <a:ext cx="15901988" cy="3088969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6" y="10477146"/>
            <a:ext cx="15908240" cy="4366376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0226" y="14843522"/>
            <a:ext cx="15908240" cy="26967540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9788" y="10477146"/>
            <a:ext cx="15914489" cy="4366376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9788" y="14843522"/>
            <a:ext cx="15914489" cy="26967540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0226" y="43382092"/>
            <a:ext cx="7724774" cy="2491977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6627667" y="43382092"/>
            <a:ext cx="7576608" cy="2491977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 userDrawn="1"/>
        </p:nvSpPr>
        <p:spPr>
          <a:xfrm>
            <a:off x="8953500" y="45590114"/>
            <a:ext cx="18182167" cy="328983"/>
          </a:xfrm>
          <a:prstGeom prst="rect">
            <a:avLst/>
          </a:prstGeom>
          <a:ln>
            <a:noFill/>
            <a:prstDash val="solid"/>
          </a:ln>
        </p:spPr>
        <p:txBody>
          <a:bodyPr vert="horz" lIns="473202" tIns="236601" rIns="473202" bIns="236601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noProof="0" dirty="0" smtClean="0">
                <a:solidFill>
                  <a:schemeClr val="tx1"/>
                </a:solidFill>
              </a:rPr>
              <a:t>Reuma.pt was developed with the support of </a:t>
            </a:r>
            <a:r>
              <a:rPr lang="en-US" sz="2800" noProof="0" dirty="0" err="1" smtClean="0">
                <a:solidFill>
                  <a:schemeClr val="tx1"/>
                </a:solidFill>
              </a:rPr>
              <a:t>Abbvie</a:t>
            </a:r>
            <a:r>
              <a:rPr lang="en-US" sz="2800" noProof="0" dirty="0" smtClean="0">
                <a:solidFill>
                  <a:schemeClr val="tx1"/>
                </a:solidFill>
              </a:rPr>
              <a:t>, Merck </a:t>
            </a:r>
            <a:r>
              <a:rPr lang="en-US" sz="2800" noProof="0" dirty="0" smtClean="0">
                <a:solidFill>
                  <a:schemeClr val="tx1"/>
                </a:solidFill>
              </a:rPr>
              <a:t>Sharp &amp; </a:t>
            </a:r>
            <a:r>
              <a:rPr lang="en-US" sz="2800" noProof="0" dirty="0" err="1" smtClean="0">
                <a:solidFill>
                  <a:schemeClr val="tx1"/>
                </a:solidFill>
              </a:rPr>
              <a:t>Dohme</a:t>
            </a:r>
            <a:r>
              <a:rPr lang="en-US" sz="2800" noProof="0" dirty="0" smtClean="0">
                <a:solidFill>
                  <a:schemeClr val="tx1"/>
                </a:solidFill>
              </a:rPr>
              <a:t>, Pfizer, Roche and UCB.</a:t>
            </a:r>
            <a:endParaRPr lang="en-US" sz="2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74405"/>
            <a:ext cx="32404050" cy="7800976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63566"/>
            <a:ext cx="11845233" cy="7930992"/>
          </a:xfrm>
          <a:prstGeom prst="rect">
            <a:avLst/>
          </a:prstGeom>
        </p:spPr>
        <p:txBody>
          <a:bodyPr lIns="105156" tIns="52578" rIns="105156" bIns="52578" anchor="b"/>
          <a:lstStyle>
            <a:lvl1pPr algn="l">
              <a:defRPr sz="104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6759" y="1863572"/>
            <a:ext cx="20127516" cy="39947496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6" y="9794561"/>
            <a:ext cx="11845233" cy="32016505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7134" y="32764095"/>
            <a:ext cx="21602700" cy="3867987"/>
          </a:xfrm>
          <a:prstGeom prst="rect">
            <a:avLst/>
          </a:prstGeom>
        </p:spPr>
        <p:txBody>
          <a:bodyPr lIns="105156" tIns="52578" rIns="105156" bIns="52578" anchor="b"/>
          <a:lstStyle>
            <a:lvl1pPr algn="l">
              <a:defRPr sz="104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7134" y="4182190"/>
            <a:ext cx="21602700" cy="28083510"/>
          </a:xfrm>
        </p:spPr>
        <p:txBody>
          <a:bodyPr/>
          <a:lstStyle>
            <a:lvl1pPr marL="0" indent="0">
              <a:buNone/>
              <a:defRPr sz="16600"/>
            </a:lvl1pPr>
            <a:lvl2pPr marL="2366010" indent="0">
              <a:buNone/>
              <a:defRPr sz="14500"/>
            </a:lvl2pPr>
            <a:lvl3pPr marL="4732020" indent="0">
              <a:buNone/>
              <a:defRPr sz="12400"/>
            </a:lvl3pPr>
            <a:lvl4pPr marL="7098030" indent="0">
              <a:buNone/>
              <a:defRPr sz="10400"/>
            </a:lvl4pPr>
            <a:lvl5pPr marL="9464040" indent="0">
              <a:buNone/>
              <a:defRPr sz="10400"/>
            </a:lvl5pPr>
            <a:lvl6pPr marL="11830050" indent="0">
              <a:buNone/>
              <a:defRPr sz="10400"/>
            </a:lvl6pPr>
            <a:lvl7pPr marL="14196060" indent="0">
              <a:buNone/>
              <a:defRPr sz="10400"/>
            </a:lvl7pPr>
            <a:lvl8pPr marL="16562070" indent="0">
              <a:buNone/>
              <a:defRPr sz="10400"/>
            </a:lvl8pPr>
            <a:lvl9pPr marL="18928080" indent="0">
              <a:buNone/>
              <a:defRPr sz="10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7134" y="36632082"/>
            <a:ext cx="21602700" cy="549318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6" y="10921370"/>
            <a:ext cx="32404050" cy="30889697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0226" y="43382092"/>
            <a:ext cx="8401050" cy="2491977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01539" y="43382092"/>
            <a:ext cx="11401424" cy="2491977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03225" y="43382092"/>
            <a:ext cx="8401050" cy="2491977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5983333" cy="424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236601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08" indent="-1774508" algn="l" defTabSz="2366010" rtl="0" eaLnBrk="1" latinLnBrk="0" hangingPunct="1">
        <a:spcBef>
          <a:spcPct val="20000"/>
        </a:spcBef>
        <a:buFont typeface="Arial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766" indent="-1478756" algn="l" defTabSz="2366010" rtl="0" eaLnBrk="1" latinLnBrk="0" hangingPunct="1">
        <a:spcBef>
          <a:spcPct val="20000"/>
        </a:spcBef>
        <a:buFont typeface="Arial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3005" algn="l" defTabSz="2366010" rtl="0" eaLnBrk="1" latinLnBrk="0" hangingPunct="1">
        <a:spcBef>
          <a:spcPct val="20000"/>
        </a:spcBef>
        <a:buFont typeface="Arial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035" indent="-1183005" algn="l" defTabSz="2366010" rtl="0" eaLnBrk="1" latinLnBrk="0" hangingPunct="1">
        <a:spcBef>
          <a:spcPct val="20000"/>
        </a:spcBef>
        <a:buFont typeface="Arial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045" indent="-1183005" algn="l" defTabSz="2366010" rtl="0" eaLnBrk="1" latinLnBrk="0" hangingPunct="1">
        <a:spcBef>
          <a:spcPct val="20000"/>
        </a:spcBef>
        <a:buFont typeface="Arial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055" indent="-1183005" algn="l" defTabSz="2366010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065" indent="-1183005" algn="l" defTabSz="2366010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075" indent="-1183005" algn="l" defTabSz="2366010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085" indent="-1183005" algn="l" defTabSz="2366010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02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03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05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06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07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08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3389" y="989654"/>
            <a:ext cx="23752828" cy="1959633"/>
          </a:xfrm>
          <a:prstGeom prst="rect">
            <a:avLst/>
          </a:prstGeom>
        </p:spPr>
        <p:txBody>
          <a:bodyPr lIns="105156" tIns="52578" rIns="105156" bIns="52578">
            <a:noAutofit/>
          </a:bodyPr>
          <a:lstStyle/>
          <a:p>
            <a:pPr algn="l"/>
            <a:r>
              <a:rPr lang="en-GB" sz="11500" dirty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  <a:endParaRPr lang="en-GB" sz="11500" dirty="0">
              <a:solidFill>
                <a:schemeClr val="bg1"/>
              </a:solidFill>
              <a:latin typeface="AmmanSansPro"/>
              <a:cs typeface="AmmanSansPr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5649" y="4975811"/>
            <a:ext cx="22563368" cy="1578720"/>
          </a:xfrm>
        </p:spPr>
        <p:txBody>
          <a:bodyPr>
            <a:noAutofit/>
          </a:bodyPr>
          <a:lstStyle/>
          <a:p>
            <a:r>
              <a:rPr lang="en-GB" sz="3900" b="0" dirty="0">
                <a:latin typeface="AmmanSansPro"/>
                <a:cs typeface="AmmanSansPro"/>
              </a:rPr>
              <a:t>Name of author A</a:t>
            </a:r>
            <a:r>
              <a:rPr lang="en-GB" sz="3900" b="0" baseline="30000" dirty="0">
                <a:latin typeface="AmmanSansPro"/>
                <a:cs typeface="AmmanSansPro"/>
              </a:rPr>
              <a:t>1</a:t>
            </a:r>
            <a:r>
              <a:rPr lang="en-GB" sz="3900" b="0" dirty="0">
                <a:latin typeface="AmmanSansPro"/>
                <a:cs typeface="AmmanSansPro"/>
              </a:rPr>
              <a:t>; </a:t>
            </a:r>
            <a:r>
              <a:rPr lang="en-GB" sz="3900" b="0" dirty="0">
                <a:latin typeface="AmmanSansPro"/>
                <a:cs typeface="AmmanSansPro"/>
              </a:rPr>
              <a:t>Name of author </a:t>
            </a:r>
            <a:r>
              <a:rPr lang="en-GB" sz="3900" b="0" dirty="0">
                <a:latin typeface="AmmanSansPro"/>
                <a:cs typeface="AmmanSansPro"/>
              </a:rPr>
              <a:t>B</a:t>
            </a:r>
            <a:r>
              <a:rPr lang="en-GB" sz="3900" b="0" baseline="30000" dirty="0">
                <a:latin typeface="AmmanSansPro"/>
                <a:cs typeface="AmmanSansPro"/>
              </a:rPr>
              <a:t>2</a:t>
            </a:r>
            <a:r>
              <a:rPr lang="en-GB" sz="3900" b="0" dirty="0">
                <a:latin typeface="AmmanSansPro"/>
                <a:cs typeface="AmmanSansPro"/>
              </a:rPr>
              <a:t>; </a:t>
            </a:r>
            <a:r>
              <a:rPr lang="en-GB" sz="3900" b="0" dirty="0">
                <a:latin typeface="AmmanSansPro"/>
                <a:cs typeface="AmmanSansPro"/>
              </a:rPr>
              <a:t>Name of author </a:t>
            </a:r>
            <a:r>
              <a:rPr lang="en-GB" sz="3900" b="0" dirty="0">
                <a:latin typeface="AmmanSansPro"/>
                <a:cs typeface="AmmanSansPro"/>
              </a:rPr>
              <a:t>C</a:t>
            </a:r>
            <a:r>
              <a:rPr lang="en-GB" sz="3900" b="0" baseline="30000" dirty="0">
                <a:latin typeface="AmmanSansPro"/>
                <a:cs typeface="AmmanSansPro"/>
              </a:rPr>
              <a:t>3</a:t>
            </a:r>
            <a:r>
              <a:rPr lang="en-GB" sz="3900" b="0" dirty="0">
                <a:latin typeface="AmmanSansPro"/>
                <a:cs typeface="AmmanSansPro"/>
              </a:rPr>
              <a:t> </a:t>
            </a:r>
            <a:endParaRPr lang="en-GB" sz="3900" b="0" dirty="0">
              <a:latin typeface="AmmanSansPro"/>
              <a:cs typeface="AmmanSansPro"/>
            </a:endParaRPr>
          </a:p>
          <a:p>
            <a:r>
              <a:rPr lang="en-GB" sz="2800" b="0" baseline="30000" dirty="0">
                <a:latin typeface="AmmanSansPro"/>
                <a:cs typeface="AmmanSansPro"/>
              </a:rPr>
              <a:t>1 </a:t>
            </a:r>
            <a:r>
              <a:rPr lang="en-GB" sz="2800" b="0" dirty="0">
                <a:latin typeface="AmmanSansPro"/>
                <a:cs typeface="AmmanSansPro"/>
              </a:rPr>
              <a:t>Institution </a:t>
            </a:r>
            <a:r>
              <a:rPr lang="en-GB" sz="2800" b="0" dirty="0">
                <a:latin typeface="AmmanSansPro"/>
                <a:cs typeface="AmmanSansPro"/>
              </a:rPr>
              <a:t>AAAAA; </a:t>
            </a:r>
            <a:r>
              <a:rPr lang="en-GB" sz="2800" b="0" baseline="30000" dirty="0">
                <a:latin typeface="AmmanSansPro"/>
                <a:cs typeface="AmmanSansPro"/>
              </a:rPr>
              <a:t>2 </a:t>
            </a:r>
            <a:r>
              <a:rPr lang="en-GB" sz="2800" b="0" dirty="0">
                <a:latin typeface="AmmanSansPro"/>
                <a:cs typeface="AmmanSansPro"/>
              </a:rPr>
              <a:t>Institution BBBBB; </a:t>
            </a:r>
            <a:r>
              <a:rPr lang="en-GB" sz="2800" b="0" baseline="30000" dirty="0">
                <a:latin typeface="AmmanSansPro"/>
                <a:cs typeface="AmmanSansPro"/>
              </a:rPr>
              <a:t>3 </a:t>
            </a:r>
            <a:r>
              <a:rPr lang="en-GB" sz="2800" b="0" dirty="0">
                <a:latin typeface="AmmanSansPro"/>
                <a:cs typeface="AmmanSansPro"/>
              </a:rPr>
              <a:t>Institution </a:t>
            </a:r>
            <a:r>
              <a:rPr lang="en-GB" sz="2800" b="0" dirty="0">
                <a:latin typeface="AmmanSansPro"/>
                <a:cs typeface="AmmanSansPro"/>
              </a:rPr>
              <a:t>CCCCC</a:t>
            </a:r>
            <a:endParaRPr lang="en-US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1800226" y="7337383"/>
          <a:ext cx="14806169" cy="850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/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1800226" y="26807175"/>
          <a:ext cx="14806169" cy="785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/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9932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 smtClean="0">
                        <a:latin typeface="AmmanSansPro"/>
                        <a:cs typeface="AmmanSansPro"/>
                      </a:endParaRPr>
                    </a:p>
                  </a:txBody>
                  <a:tcPr marL="101596" marR="101596" marT="54035" marB="54035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1800226" y="16754597"/>
          <a:ext cx="14806169" cy="785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/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9932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 smtClean="0">
                        <a:latin typeface="AmmanSansPro"/>
                        <a:cs typeface="AmmanSansPro"/>
                      </a:endParaRPr>
                    </a:p>
                  </a:txBody>
                  <a:tcPr marL="101596" marR="101596" marT="54035" marB="54035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1800226" y="35307607"/>
          <a:ext cx="14806167" cy="2428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2774"/>
                <a:gridCol w="6888004"/>
                <a:gridCol w="4935389"/>
              </a:tblGrid>
              <a:tr h="648419">
                <a:tc gridSpan="3">
                  <a:txBody>
                    <a:bodyPr/>
                    <a:lstStyle/>
                    <a:p>
                      <a:r>
                        <a:rPr lang="en-US" sz="3500" baseline="0" dirty="0" smtClean="0">
                          <a:latin typeface="AmmanSansPro"/>
                          <a:cs typeface="AmmanSansPro"/>
                        </a:rPr>
                        <a:t>TABLE TITLE</a:t>
                      </a:r>
                      <a:endParaRPr lang="en-US" sz="3500" baseline="0" dirty="0">
                        <a:latin typeface="AmmanSansPro"/>
                        <a:cs typeface="AmmanSansPro"/>
                      </a:endParaRPr>
                    </a:p>
                  </a:txBody>
                  <a:tcPr marL="101596" marR="101596" marT="54035" marB="54035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288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1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101596" marR="101596" marT="54035" marB="54035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3100" b="1" dirty="0"/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3100" b="1" dirty="0"/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</a:tr>
              <a:tr h="540349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101596" marR="101596" marT="54035" marB="54035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49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101596" marR="101596" marT="54035" marB="54035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18788354" y="7337383"/>
          <a:ext cx="14806169" cy="850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/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18788354" y="16774063"/>
          <a:ext cx="14806169" cy="850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/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18788354" y="26811118"/>
          <a:ext cx="14806169" cy="850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/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18782516" y="36814159"/>
          <a:ext cx="14806169" cy="850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/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 smtClean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28</cp:revision>
  <dcterms:created xsi:type="dcterms:W3CDTF">2012-03-28T16:35:24Z</dcterms:created>
  <dcterms:modified xsi:type="dcterms:W3CDTF">2014-02-19T10:15:49Z</dcterms:modified>
</cp:coreProperties>
</file>