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2160270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25" d="100"/>
          <a:sy n="25" d="100"/>
        </p:scale>
        <p:origin x="-1482" y="12"/>
      </p:cViewPr>
      <p:guideLst>
        <p:guide orient="horz" pos="6805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6710840"/>
            <a:ext cx="27543442" cy="4630579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12241531"/>
            <a:ext cx="22682835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865112"/>
            <a:ext cx="7290912" cy="18432304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865112"/>
            <a:ext cx="21332667" cy="18432304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13881737"/>
            <a:ext cx="27543442" cy="4290536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9156148"/>
            <a:ext cx="27543442" cy="4725589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4835605"/>
            <a:ext cx="14317416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6850856"/>
            <a:ext cx="14317416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4835605"/>
            <a:ext cx="14323040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6850856"/>
            <a:ext cx="14323040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20204" y="20022504"/>
            <a:ext cx="6914197" cy="1150143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4136349" y="20022504"/>
            <a:ext cx="6647498" cy="1150143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8401051" y="21041591"/>
            <a:ext cx="15735299" cy="151838"/>
          </a:xfrm>
          <a:prstGeom prst="rect">
            <a:avLst/>
          </a:prstGeom>
          <a:ln>
            <a:noFill/>
            <a:prstDash val="solid"/>
          </a:ln>
        </p:spPr>
        <p:txBody>
          <a:bodyPr vert="horz" lIns="411480" tIns="205740" rIns="411480" bIns="205740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2057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400" dirty="0" smtClean="0">
                <a:solidFill>
                  <a:schemeClr val="tx1"/>
                </a:solidFill>
              </a:rPr>
              <a:t>O Reuma.pt foi desenvolvido com o apoio da </a:t>
            </a:r>
            <a:r>
              <a:rPr lang="pt-PT" sz="2400" dirty="0" err="1" smtClean="0">
                <a:solidFill>
                  <a:schemeClr val="tx1"/>
                </a:solidFill>
              </a:rPr>
              <a:t>Abbvie</a:t>
            </a:r>
            <a:r>
              <a:rPr lang="pt-PT" sz="2400" dirty="0" smtClean="0">
                <a:solidFill>
                  <a:schemeClr val="tx1"/>
                </a:solidFill>
              </a:rPr>
              <a:t>, </a:t>
            </a:r>
            <a:r>
              <a:rPr lang="pt-PT" sz="2400" dirty="0" err="1" smtClean="0">
                <a:solidFill>
                  <a:schemeClr val="tx1"/>
                </a:solidFill>
              </a:rPr>
              <a:t>Merck</a:t>
            </a:r>
            <a:r>
              <a:rPr lang="pt-PT" sz="2400" dirty="0" smtClean="0">
                <a:solidFill>
                  <a:schemeClr val="tx1"/>
                </a:solidFill>
              </a:rPr>
              <a:t> Sharp &amp; </a:t>
            </a:r>
            <a:r>
              <a:rPr lang="pt-PT" sz="2400" dirty="0" err="1" smtClean="0">
                <a:solidFill>
                  <a:schemeClr val="tx1"/>
                </a:solidFill>
              </a:rPr>
              <a:t>Dohme</a:t>
            </a:r>
            <a:r>
              <a:rPr lang="pt-PT" sz="2400" dirty="0" smtClean="0">
                <a:solidFill>
                  <a:schemeClr val="tx1"/>
                </a:solidFill>
              </a:rPr>
              <a:t>, </a:t>
            </a:r>
            <a:r>
              <a:rPr lang="pt-PT" sz="2400" dirty="0" err="1" smtClean="0">
                <a:solidFill>
                  <a:schemeClr val="tx1"/>
                </a:solidFill>
              </a:rPr>
              <a:t>Pfizer</a:t>
            </a:r>
            <a:r>
              <a:rPr lang="pt-PT" sz="2400" dirty="0" smtClean="0">
                <a:solidFill>
                  <a:schemeClr val="tx1"/>
                </a:solidFill>
              </a:rPr>
              <a:t>, </a:t>
            </a:r>
            <a:r>
              <a:rPr lang="pt-PT" sz="2400" dirty="0" err="1" smtClean="0">
                <a:solidFill>
                  <a:schemeClr val="tx1"/>
                </a:solidFill>
              </a:rPr>
              <a:t>Roche</a:t>
            </a:r>
            <a:r>
              <a:rPr lang="pt-PT" sz="2400" dirty="0" smtClean="0">
                <a:solidFill>
                  <a:schemeClr val="tx1"/>
                </a:solidFill>
              </a:rPr>
              <a:t> e UCB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0107"/>
            <a:ext cx="10660710" cy="3660458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860110"/>
            <a:ext cx="18114764" cy="18437306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3" y="4520566"/>
            <a:ext cx="10660710" cy="1477684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15121890"/>
            <a:ext cx="19442430" cy="1785225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1930241"/>
            <a:ext cx="19442430" cy="1296162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16907115"/>
            <a:ext cx="19442430" cy="2535315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4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20022504"/>
            <a:ext cx="10261282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0" y="27403"/>
            <a:ext cx="32385000" cy="190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051" y="190062"/>
            <a:ext cx="21377545" cy="16387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t-PT" sz="10000" dirty="0" smtClean="0">
                <a:solidFill>
                  <a:schemeClr val="bg1"/>
                </a:solidFill>
                <a:latin typeface="AmmanSansPro"/>
                <a:cs typeface="AmmanSansPro"/>
              </a:rPr>
              <a:t>Título do </a:t>
            </a:r>
            <a:r>
              <a:rPr lang="pt-PT" sz="10000" dirty="0" err="1" smtClean="0">
                <a:solidFill>
                  <a:schemeClr val="bg1"/>
                </a:solidFill>
                <a:latin typeface="AmmanSansPro"/>
                <a:cs typeface="AmmanSansPro"/>
              </a:rPr>
              <a:t>projecto</a:t>
            </a:r>
            <a:endParaRPr lang="pt-PT" sz="10000" dirty="0">
              <a:solidFill>
                <a:schemeClr val="bg1"/>
              </a:solidFill>
              <a:latin typeface="AmmanSansPro"/>
              <a:cs typeface="AmmanSansPr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085" y="2038349"/>
            <a:ext cx="20307031" cy="1190625"/>
          </a:xfrm>
        </p:spPr>
        <p:txBody>
          <a:bodyPr>
            <a:noAutofit/>
          </a:bodyPr>
          <a:lstStyle/>
          <a:p>
            <a:r>
              <a:rPr lang="pt-PT" sz="3600" b="0" dirty="0" smtClean="0">
                <a:latin typeface="AmmanSansPro"/>
                <a:cs typeface="AmmanSansPro"/>
              </a:rPr>
              <a:t>Nome do autor A</a:t>
            </a:r>
            <a:r>
              <a:rPr lang="pt-PT" sz="3600" b="0" baseline="30000" dirty="0" smtClean="0">
                <a:latin typeface="AmmanSansPro"/>
                <a:cs typeface="AmmanSansPro"/>
              </a:rPr>
              <a:t>1</a:t>
            </a:r>
            <a:r>
              <a:rPr lang="pt-PT" sz="3600" b="0" dirty="0" smtClean="0">
                <a:latin typeface="AmmanSansPro"/>
                <a:cs typeface="AmmanSansPro"/>
              </a:rPr>
              <a:t>; Nome do autor B</a:t>
            </a:r>
            <a:r>
              <a:rPr lang="pt-PT" sz="3600" b="0" baseline="30000" dirty="0" smtClean="0">
                <a:latin typeface="AmmanSansPro"/>
                <a:cs typeface="AmmanSansPro"/>
              </a:rPr>
              <a:t>2</a:t>
            </a:r>
            <a:r>
              <a:rPr lang="pt-PT" sz="3600" b="0" dirty="0" smtClean="0">
                <a:latin typeface="AmmanSansPro"/>
                <a:cs typeface="AmmanSansPro"/>
              </a:rPr>
              <a:t>; Nome do autor C</a:t>
            </a:r>
            <a:r>
              <a:rPr lang="pt-PT" sz="3600" b="0" baseline="30000" dirty="0" smtClean="0">
                <a:latin typeface="AmmanSansPro"/>
                <a:cs typeface="AmmanSansPro"/>
              </a:rPr>
              <a:t>3</a:t>
            </a:r>
            <a:r>
              <a:rPr lang="pt-PT" sz="3600" b="0" dirty="0" smtClean="0">
                <a:latin typeface="AmmanSansPro"/>
                <a:cs typeface="AmmanSansPro"/>
              </a:rPr>
              <a:t> </a:t>
            </a:r>
          </a:p>
          <a:p>
            <a:r>
              <a:rPr lang="pt-PT" sz="2800" b="0" baseline="30000" dirty="0" smtClean="0">
                <a:latin typeface="AmmanSansPro"/>
                <a:cs typeface="AmmanSansPro"/>
              </a:rPr>
              <a:t>1 </a:t>
            </a:r>
            <a:r>
              <a:rPr lang="pt-PT" sz="2800" b="0" dirty="0" smtClean="0">
                <a:latin typeface="AmmanSansPro"/>
                <a:cs typeface="AmmanSansPro"/>
              </a:rPr>
              <a:t>Instituição AAAAA; </a:t>
            </a:r>
            <a:r>
              <a:rPr lang="pt-PT" sz="2800" b="0" baseline="30000" dirty="0" smtClean="0">
                <a:latin typeface="AmmanSansPro"/>
                <a:cs typeface="AmmanSansPro"/>
              </a:rPr>
              <a:t>2 </a:t>
            </a:r>
            <a:r>
              <a:rPr lang="pt-PT" sz="2800" b="0" dirty="0" smtClean="0">
                <a:latin typeface="AmmanSansPro"/>
                <a:cs typeface="AmmanSansPro"/>
              </a:rPr>
              <a:t>Instituição BBBBB; </a:t>
            </a:r>
            <a:r>
              <a:rPr lang="pt-PT" sz="2800" b="0" baseline="30000" dirty="0" smtClean="0">
                <a:latin typeface="AmmanSansPro"/>
                <a:cs typeface="AmmanSansPro"/>
              </a:rPr>
              <a:t>3 </a:t>
            </a:r>
            <a:r>
              <a:rPr lang="pt-PT" sz="2800" b="0" dirty="0" smtClean="0">
                <a:latin typeface="AmmanSansPro"/>
                <a:cs typeface="AmmanSansPro"/>
              </a:rPr>
              <a:t>Instituição CCCCC</a:t>
            </a:r>
            <a:endParaRPr lang="pt-PT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4731"/>
              </p:ext>
            </p:extLst>
          </p:nvPr>
        </p:nvGraphicFramePr>
        <p:xfrm>
          <a:off x="1620203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Introdução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47230"/>
              </p:ext>
            </p:extLst>
          </p:nvPr>
        </p:nvGraphicFramePr>
        <p:xfrm>
          <a:off x="1620203" y="12372542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Metodologia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77577"/>
              </p:ext>
            </p:extLst>
          </p:nvPr>
        </p:nvGraphicFramePr>
        <p:xfrm>
          <a:off x="1620203" y="7732891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Objectivos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84266"/>
              </p:ext>
            </p:extLst>
          </p:nvPr>
        </p:nvGraphicFramePr>
        <p:xfrm>
          <a:off x="1620203" y="16361771"/>
          <a:ext cx="13325551" cy="1630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497"/>
                <a:gridCol w="6199204"/>
                <a:gridCol w="4441850"/>
              </a:tblGrid>
              <a:tr h="435488">
                <a:tc gridSpan="3">
                  <a:txBody>
                    <a:bodyPr/>
                    <a:lstStyle/>
                    <a:p>
                      <a:r>
                        <a:rPr lang="pt-PT" sz="2000" baseline="0" noProof="0" dirty="0" smtClean="0">
                          <a:latin typeface="AmmanSansPro"/>
                          <a:cs typeface="AmmanSansPro"/>
                        </a:rPr>
                        <a:t>TÍTULO TABELA</a:t>
                      </a:r>
                      <a:endParaRPr lang="pt-PT" sz="2000" baseline="0" noProof="0" dirty="0"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5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i="0" u="none" strike="noStrike" kern="1200" baseline="0" noProof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noProof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1800" b="1" noProof="0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noProof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1800" b="1" noProof="0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</a:tr>
              <a:tr h="36290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</a:t>
                      </a:r>
                      <a:r>
                        <a:rPr lang="pt-PT" sz="1600" b="1" i="0" u="none" strike="noStrike" kern="1200" baseline="0" noProof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 1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aseline="0" noProof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  <a:endParaRPr lang="pt-PT" sz="1600" baseline="0" noProof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0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kern="1200" baseline="0" noProof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 2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aseline="0" noProof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  <a:endParaRPr lang="pt-PT" sz="1600" baseline="0" noProof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aseline="0" noProof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9117"/>
              </p:ext>
            </p:extLst>
          </p:nvPr>
        </p:nvGraphicFramePr>
        <p:xfrm>
          <a:off x="16909519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Resultados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65532"/>
              </p:ext>
            </p:extLst>
          </p:nvPr>
        </p:nvGraphicFramePr>
        <p:xfrm>
          <a:off x="16909519" y="774187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Discussão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94365"/>
              </p:ext>
            </p:extLst>
          </p:nvPr>
        </p:nvGraphicFramePr>
        <p:xfrm>
          <a:off x="16909519" y="12374362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Conclusões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34487"/>
              </p:ext>
            </p:extLst>
          </p:nvPr>
        </p:nvGraphicFramePr>
        <p:xfrm>
          <a:off x="16904264" y="16991150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 smtClean="0">
                          <a:solidFill>
                            <a:srgbClr val="015289"/>
                          </a:solidFill>
                          <a:latin typeface="AmmanSansPro"/>
                        </a:rPr>
                        <a:t>Referências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643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Título do projecto</vt:lpstr>
    </vt:vector>
  </TitlesOfParts>
  <Company>happybrands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31</cp:revision>
  <dcterms:created xsi:type="dcterms:W3CDTF">2012-03-28T16:35:24Z</dcterms:created>
  <dcterms:modified xsi:type="dcterms:W3CDTF">2014-02-19T10:24:58Z</dcterms:modified>
</cp:coreProperties>
</file>