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50406300" cy="32404050"/>
  <p:notesSz cx="6858000" cy="9144000"/>
  <p:defaultText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25" d="100"/>
          <a:sy n="25" d="100"/>
        </p:scale>
        <p:origin x="-66" y="-72"/>
      </p:cViewPr>
      <p:guideLst>
        <p:guide orient="horz" pos="10207"/>
        <p:guide pos="15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19-02-2014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19-02-2014</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057400" rtl="0" eaLnBrk="1" latinLnBrk="0" hangingPunct="1">
      <a:defRPr sz="5400" kern="1200">
        <a:solidFill>
          <a:schemeClr val="tx1"/>
        </a:solidFill>
        <a:latin typeface="+mn-lt"/>
        <a:ea typeface="+mn-ea"/>
        <a:cs typeface="+mn-cs"/>
      </a:defRPr>
    </a:lvl1pPr>
    <a:lvl2pPr marL="2057400" algn="l" defTabSz="2057400" rtl="0" eaLnBrk="1" latinLnBrk="0" hangingPunct="1">
      <a:defRPr sz="5400" kern="1200">
        <a:solidFill>
          <a:schemeClr val="tx1"/>
        </a:solidFill>
        <a:latin typeface="+mn-lt"/>
        <a:ea typeface="+mn-ea"/>
        <a:cs typeface="+mn-cs"/>
      </a:defRPr>
    </a:lvl2pPr>
    <a:lvl3pPr marL="4114800" algn="l" defTabSz="2057400" rtl="0" eaLnBrk="1" latinLnBrk="0" hangingPunct="1">
      <a:defRPr sz="5400" kern="1200">
        <a:solidFill>
          <a:schemeClr val="tx1"/>
        </a:solidFill>
        <a:latin typeface="+mn-lt"/>
        <a:ea typeface="+mn-ea"/>
        <a:cs typeface="+mn-cs"/>
      </a:defRPr>
    </a:lvl3pPr>
    <a:lvl4pPr marL="6172200" algn="l" defTabSz="2057400" rtl="0" eaLnBrk="1" latinLnBrk="0" hangingPunct="1">
      <a:defRPr sz="5400" kern="1200">
        <a:solidFill>
          <a:schemeClr val="tx1"/>
        </a:solidFill>
        <a:latin typeface="+mn-lt"/>
        <a:ea typeface="+mn-ea"/>
        <a:cs typeface="+mn-cs"/>
      </a:defRPr>
    </a:lvl4pPr>
    <a:lvl5pPr marL="8229600" algn="l" defTabSz="2057400" rtl="0" eaLnBrk="1" latinLnBrk="0" hangingPunct="1">
      <a:defRPr sz="5400" kern="1200">
        <a:solidFill>
          <a:schemeClr val="tx1"/>
        </a:solidFill>
        <a:latin typeface="+mn-lt"/>
        <a:ea typeface="+mn-ea"/>
        <a:cs typeface="+mn-cs"/>
      </a:defRPr>
    </a:lvl5pPr>
    <a:lvl6pPr marL="10287000" algn="l" defTabSz="2057400" rtl="0" eaLnBrk="1" latinLnBrk="0" hangingPunct="1">
      <a:defRPr sz="5400" kern="1200">
        <a:solidFill>
          <a:schemeClr val="tx1"/>
        </a:solidFill>
        <a:latin typeface="+mn-lt"/>
        <a:ea typeface="+mn-ea"/>
        <a:cs typeface="+mn-cs"/>
      </a:defRPr>
    </a:lvl6pPr>
    <a:lvl7pPr marL="12344400" algn="l" defTabSz="2057400" rtl="0" eaLnBrk="1" latinLnBrk="0" hangingPunct="1">
      <a:defRPr sz="5400" kern="1200">
        <a:solidFill>
          <a:schemeClr val="tx1"/>
        </a:solidFill>
        <a:latin typeface="+mn-lt"/>
        <a:ea typeface="+mn-ea"/>
        <a:cs typeface="+mn-cs"/>
      </a:defRPr>
    </a:lvl7pPr>
    <a:lvl8pPr marL="14401800" algn="l" defTabSz="2057400" rtl="0" eaLnBrk="1" latinLnBrk="0" hangingPunct="1">
      <a:defRPr sz="5400" kern="1200">
        <a:solidFill>
          <a:schemeClr val="tx1"/>
        </a:solidFill>
        <a:latin typeface="+mn-lt"/>
        <a:ea typeface="+mn-ea"/>
        <a:cs typeface="+mn-cs"/>
      </a:defRPr>
    </a:lvl8pPr>
    <a:lvl9pPr marL="16459200" algn="l" defTabSz="20574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0" y="685800"/>
            <a:ext cx="5334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0473" y="10066260"/>
            <a:ext cx="42845354" cy="6945868"/>
          </a:xfrm>
          <a:prstGeom prst="rect">
            <a:avLst/>
          </a:prstGeom>
        </p:spPr>
        <p:txBody>
          <a:bodyPr/>
          <a:lstStyle/>
          <a:p>
            <a:r>
              <a:rPr lang="pt-PT" smtClean="0"/>
              <a:t>Click to edit Master title style</a:t>
            </a:r>
            <a:endParaRPr lang="en-US"/>
          </a:p>
        </p:txBody>
      </p:sp>
      <p:sp>
        <p:nvSpPr>
          <p:cNvPr id="3" name="Subtitle 2"/>
          <p:cNvSpPr>
            <a:spLocks noGrp="1"/>
          </p:cNvSpPr>
          <p:nvPr>
            <p:ph type="subTitle" idx="1"/>
          </p:nvPr>
        </p:nvSpPr>
        <p:spPr>
          <a:xfrm>
            <a:off x="7560947" y="18362296"/>
            <a:ext cx="35284410" cy="8281035"/>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4567" y="1297668"/>
            <a:ext cx="11341419" cy="27648456"/>
          </a:xfrm>
          <a:prstGeom prst="rect">
            <a:avLst/>
          </a:prstGeo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2520315" y="1297668"/>
            <a:ext cx="33184149" cy="27648456"/>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751" y="20822606"/>
            <a:ext cx="42845354" cy="6435804"/>
          </a:xfrm>
          <a:prstGeom prst="rect">
            <a:avLst/>
          </a:prstGeom>
        </p:spPr>
        <p:txBody>
          <a:bodyPr anchor="t"/>
          <a:lstStyle>
            <a:lvl1pPr algn="l">
              <a:defRPr sz="18000" b="1" cap="all"/>
            </a:lvl1pPr>
          </a:lstStyle>
          <a:p>
            <a:r>
              <a:rPr lang="pt-PT" smtClean="0"/>
              <a:t>Click to edit Master title style</a:t>
            </a:r>
            <a:endParaRPr lang="en-US"/>
          </a:p>
        </p:txBody>
      </p:sp>
      <p:sp>
        <p:nvSpPr>
          <p:cNvPr id="3" name="Text Placeholder 2"/>
          <p:cNvSpPr>
            <a:spLocks noGrp="1"/>
          </p:cNvSpPr>
          <p:nvPr>
            <p:ph type="body" idx="1"/>
          </p:nvPr>
        </p:nvSpPr>
        <p:spPr>
          <a:xfrm>
            <a:off x="3981751" y="13734222"/>
            <a:ext cx="42845354" cy="7088384"/>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smtClean="0"/>
              <a:t>Click to edit Master title style</a:t>
            </a:r>
            <a:endParaRPr lang="en-US"/>
          </a:p>
        </p:txBody>
      </p:sp>
      <p:sp>
        <p:nvSpPr>
          <p:cNvPr id="3" name="Content Placeholder 2"/>
          <p:cNvSpPr>
            <a:spLocks noGrp="1"/>
          </p:cNvSpPr>
          <p:nvPr>
            <p:ph sz="half" idx="1"/>
          </p:nvPr>
        </p:nvSpPr>
        <p:spPr>
          <a:xfrm>
            <a:off x="2520315" y="7560948"/>
            <a:ext cx="22262783" cy="2138517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25623204" y="7560948"/>
            <a:ext cx="22262783" cy="2138517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316" y="7253408"/>
            <a:ext cx="22271536" cy="302287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Click to edit Master text styles</a:t>
            </a:r>
          </a:p>
        </p:txBody>
      </p:sp>
      <p:sp>
        <p:nvSpPr>
          <p:cNvPr id="4" name="Content Placeholder 3"/>
          <p:cNvSpPr>
            <a:spLocks noGrp="1"/>
          </p:cNvSpPr>
          <p:nvPr>
            <p:ph sz="half" idx="2"/>
          </p:nvPr>
        </p:nvSpPr>
        <p:spPr>
          <a:xfrm>
            <a:off x="2520316" y="10276284"/>
            <a:ext cx="22271536" cy="18669836"/>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25605703" y="7253408"/>
            <a:ext cx="22280284" cy="302287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Click to edit Master text styles</a:t>
            </a:r>
          </a:p>
        </p:txBody>
      </p:sp>
      <p:sp>
        <p:nvSpPr>
          <p:cNvPr id="6" name="Content Placeholder 5"/>
          <p:cNvSpPr>
            <a:spLocks noGrp="1"/>
          </p:cNvSpPr>
          <p:nvPr>
            <p:ph sz="quarter" idx="4"/>
          </p:nvPr>
        </p:nvSpPr>
        <p:spPr>
          <a:xfrm>
            <a:off x="25605703" y="10276284"/>
            <a:ext cx="22280284" cy="18669836"/>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76E8D491-5131-0B48-956C-364B9E5DDFF7}" type="datetime1">
              <a:rPr lang="pt-PT" smtClean="0"/>
              <a:pPr/>
              <a:t>19-02-2014</a:t>
            </a:fld>
            <a:endParaRPr lang="en-US"/>
          </a:p>
        </p:txBody>
      </p:sp>
      <p:sp>
        <p:nvSpPr>
          <p:cNvPr id="9" name="Slide Number Placeholder 8"/>
          <p:cNvSpPr>
            <a:spLocks noGrp="1"/>
          </p:cNvSpPr>
          <p:nvPr>
            <p:ph type="sldNum" sz="quarter" idx="12"/>
          </p:nvPr>
        </p:nvSpPr>
        <p:spPr/>
        <p:txBody>
          <a:bodyPr/>
          <a:lstStyle/>
          <a:p>
            <a:fld id="{D0EF535F-8A04-204A-8D5E-35B006296BF9}" type="slidenum">
              <a:rPr lang="en-US" smtClean="0"/>
              <a:pPr/>
              <a:t>‹nº›</a:t>
            </a:fld>
            <a:endParaRPr lang="en-US"/>
          </a:p>
        </p:txBody>
      </p:sp>
      <p:sp>
        <p:nvSpPr>
          <p:cNvPr id="10" name="Footer Placeholder 7"/>
          <p:cNvSpPr txBox="1">
            <a:spLocks/>
          </p:cNvSpPr>
          <p:nvPr userDrawn="1"/>
        </p:nvSpPr>
        <p:spPr>
          <a:xfrm>
            <a:off x="17399955" y="31562387"/>
            <a:ext cx="15961994" cy="227757"/>
          </a:xfrm>
          <a:prstGeom prst="rect">
            <a:avLst/>
          </a:prstGeom>
          <a:ln>
            <a:noFill/>
            <a:prstDash val="solid"/>
          </a:ln>
        </p:spPr>
        <p:txBody>
          <a:bodyPr vert="horz" lIns="411480" tIns="205740" rIns="411480" bIns="205740"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400" dirty="0" smtClean="0">
                <a:solidFill>
                  <a:schemeClr val="tx1"/>
                </a:solidFill>
              </a:rPr>
              <a:t>O Reuma.pt foi desenvolvido com o apoio da </a:t>
            </a:r>
            <a:r>
              <a:rPr lang="pt-PT" sz="2400" dirty="0" err="1" smtClean="0">
                <a:solidFill>
                  <a:schemeClr val="tx1"/>
                </a:solidFill>
              </a:rPr>
              <a:t>Abbvie</a:t>
            </a:r>
            <a:r>
              <a:rPr lang="pt-PT" sz="2400" dirty="0" smtClean="0">
                <a:solidFill>
                  <a:schemeClr val="tx1"/>
                </a:solidFill>
              </a:rPr>
              <a:t>, </a:t>
            </a:r>
            <a:r>
              <a:rPr lang="pt-PT" sz="2400" dirty="0" err="1" smtClean="0">
                <a:solidFill>
                  <a:schemeClr val="tx1"/>
                </a:solidFill>
              </a:rPr>
              <a:t>Merck</a:t>
            </a:r>
            <a:r>
              <a:rPr lang="pt-PT" sz="2400" dirty="0" smtClean="0">
                <a:solidFill>
                  <a:schemeClr val="tx1"/>
                </a:solidFill>
              </a:rPr>
              <a:t> Sharp &amp; </a:t>
            </a:r>
            <a:r>
              <a:rPr lang="pt-PT" sz="2400" dirty="0" err="1" smtClean="0">
                <a:solidFill>
                  <a:schemeClr val="tx1"/>
                </a:solidFill>
              </a:rPr>
              <a:t>Dohme</a:t>
            </a:r>
            <a:r>
              <a:rPr lang="pt-PT" sz="2400" dirty="0" smtClean="0">
                <a:solidFill>
                  <a:schemeClr val="tx1"/>
                </a:solidFill>
              </a:rPr>
              <a:t>, </a:t>
            </a:r>
            <a:r>
              <a:rPr lang="pt-PT" sz="2400" dirty="0" err="1" smtClean="0">
                <a:solidFill>
                  <a:schemeClr val="tx1"/>
                </a:solidFill>
              </a:rPr>
              <a:t>Pfizer</a:t>
            </a:r>
            <a:r>
              <a:rPr lang="pt-PT" sz="2400" dirty="0" smtClean="0">
                <a:solidFill>
                  <a:schemeClr val="tx1"/>
                </a:solidFill>
              </a:rPr>
              <a:t>, </a:t>
            </a:r>
            <a:r>
              <a:rPr lang="pt-PT" sz="2400" dirty="0" err="1" smtClean="0">
                <a:solidFill>
                  <a:schemeClr val="tx1"/>
                </a:solidFill>
              </a:rPr>
              <a:t>Roche</a:t>
            </a:r>
            <a:r>
              <a:rPr lang="pt-PT" sz="2400" dirty="0" smtClean="0">
                <a:solidFill>
                  <a:schemeClr val="tx1"/>
                </a:solidFill>
              </a:rPr>
              <a:t> e UCB</a:t>
            </a:r>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6540813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19-02-2014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19-02-2014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316" y="1290161"/>
            <a:ext cx="16583327" cy="5490686"/>
          </a:xfrm>
          <a:prstGeom prst="rect">
            <a:avLst/>
          </a:prstGeom>
        </p:spPr>
        <p:txBody>
          <a:bodyPr anchor="b"/>
          <a:lstStyle>
            <a:lvl1pPr algn="l">
              <a:defRPr sz="9000" b="1"/>
            </a:lvl1pPr>
          </a:lstStyle>
          <a:p>
            <a:r>
              <a:rPr lang="pt-PT" smtClean="0"/>
              <a:t>Click to edit Master title style</a:t>
            </a:r>
            <a:endParaRPr lang="en-US"/>
          </a:p>
        </p:txBody>
      </p:sp>
      <p:sp>
        <p:nvSpPr>
          <p:cNvPr id="3" name="Content Placeholder 2"/>
          <p:cNvSpPr>
            <a:spLocks noGrp="1"/>
          </p:cNvSpPr>
          <p:nvPr>
            <p:ph idx="1"/>
          </p:nvPr>
        </p:nvSpPr>
        <p:spPr>
          <a:xfrm>
            <a:off x="19707462" y="1290165"/>
            <a:ext cx="28178522" cy="27655958"/>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2520316" y="6780850"/>
            <a:ext cx="16583327" cy="2216527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988" y="22682835"/>
            <a:ext cx="30243780" cy="2677837"/>
          </a:xfrm>
          <a:prstGeom prst="rect">
            <a:avLst/>
          </a:prstGeom>
        </p:spPr>
        <p:txBody>
          <a:bodyPr anchor="b"/>
          <a:lstStyle>
            <a:lvl1pPr algn="l">
              <a:defRPr sz="9000" b="1"/>
            </a:lvl1pPr>
          </a:lstStyle>
          <a:p>
            <a:r>
              <a:rPr lang="pt-PT" smtClean="0"/>
              <a:t>Click to edit Master title style</a:t>
            </a:r>
            <a:endParaRPr lang="en-US"/>
          </a:p>
        </p:txBody>
      </p:sp>
      <p:sp>
        <p:nvSpPr>
          <p:cNvPr id="3" name="Picture Placeholder 2"/>
          <p:cNvSpPr>
            <a:spLocks noGrp="1"/>
          </p:cNvSpPr>
          <p:nvPr>
            <p:ph type="pic" idx="1"/>
          </p:nvPr>
        </p:nvSpPr>
        <p:spPr>
          <a:xfrm>
            <a:off x="9879988" y="2895362"/>
            <a:ext cx="30243780" cy="1944243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US"/>
          </a:p>
        </p:txBody>
      </p:sp>
      <p:sp>
        <p:nvSpPr>
          <p:cNvPr id="4" name="Text Placeholder 3"/>
          <p:cNvSpPr>
            <a:spLocks noGrp="1"/>
          </p:cNvSpPr>
          <p:nvPr>
            <p:ph type="body" sz="half" idx="2"/>
          </p:nvPr>
        </p:nvSpPr>
        <p:spPr>
          <a:xfrm>
            <a:off x="9879988" y="25360672"/>
            <a:ext cx="30243780" cy="380297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317" y="7560948"/>
            <a:ext cx="45365670" cy="21385175"/>
          </a:xfrm>
          <a:prstGeom prst="rect">
            <a:avLst/>
          </a:prstGeom>
        </p:spPr>
        <p:txBody>
          <a:bodyPr vert="horz" lIns="411480" tIns="205740" rIns="411480" bIns="20574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2520317" y="30033756"/>
            <a:ext cx="11761470" cy="1725215"/>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82D0D72-A16E-F940-883D-4B7ECB6DE604}" type="datetime1">
              <a:rPr lang="pt-PT" smtClean="0"/>
              <a:pPr/>
              <a:t>19-02-2014</a:t>
            </a:fld>
            <a:endParaRPr lang="en-US"/>
          </a:p>
        </p:txBody>
      </p:sp>
      <p:sp>
        <p:nvSpPr>
          <p:cNvPr id="5" name="Footer Placeholder 4"/>
          <p:cNvSpPr>
            <a:spLocks noGrp="1"/>
          </p:cNvSpPr>
          <p:nvPr>
            <p:ph type="ftr" sz="quarter" idx="3"/>
          </p:nvPr>
        </p:nvSpPr>
        <p:spPr>
          <a:xfrm>
            <a:off x="17222155" y="30033756"/>
            <a:ext cx="15961994" cy="1725215"/>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24515" y="30033756"/>
            <a:ext cx="11761470" cy="1725215"/>
          </a:xfrm>
          <a:prstGeom prst="rect">
            <a:avLst/>
          </a:prstGeom>
        </p:spPr>
        <p:txBody>
          <a:bodyPr vert="horz" lIns="411480" tIns="205740" rIns="411480" bIns="205740" rtlCol="0" anchor="ctr"/>
          <a:lstStyle>
            <a:lvl1pPr algn="r">
              <a:defRPr sz="54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3239" y="0"/>
            <a:ext cx="50409539" cy="3595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20574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2057400" rtl="0" eaLnBrk="1" latinLnBrk="0" hangingPunct="1">
        <a:spcBef>
          <a:spcPct val="20000"/>
        </a:spcBef>
        <a:buFont typeface="Arial"/>
        <a:buChar char="•"/>
        <a:defRPr sz="14400" kern="1200">
          <a:solidFill>
            <a:schemeClr val="tx1"/>
          </a:solidFill>
          <a:latin typeface="+mn-lt"/>
          <a:ea typeface="+mn-ea"/>
          <a:cs typeface="+mn-cs"/>
        </a:defRPr>
      </a:lvl1pPr>
      <a:lvl2pPr marL="3343275" indent="-1285875" algn="l" defTabSz="2057400" rtl="0" eaLnBrk="1" latinLnBrk="0" hangingPunct="1">
        <a:spcBef>
          <a:spcPct val="20000"/>
        </a:spcBef>
        <a:buFont typeface="Arial"/>
        <a:buChar char="–"/>
        <a:defRPr sz="12600" kern="1200">
          <a:solidFill>
            <a:schemeClr val="tx1"/>
          </a:solidFill>
          <a:latin typeface="+mn-lt"/>
          <a:ea typeface="+mn-ea"/>
          <a:cs typeface="+mn-cs"/>
        </a:defRPr>
      </a:lvl2pPr>
      <a:lvl3pPr marL="5143500" indent="-1028700" algn="l" defTabSz="2057400" rtl="0" eaLnBrk="1" latinLnBrk="0" hangingPunct="1">
        <a:spcBef>
          <a:spcPct val="20000"/>
        </a:spcBef>
        <a:buFont typeface="Arial"/>
        <a:buChar char="•"/>
        <a:defRPr sz="10800" kern="1200">
          <a:solidFill>
            <a:schemeClr val="tx1"/>
          </a:solidFill>
          <a:latin typeface="+mn-lt"/>
          <a:ea typeface="+mn-ea"/>
          <a:cs typeface="+mn-cs"/>
        </a:defRPr>
      </a:lvl3pPr>
      <a:lvl4pPr marL="7200900" indent="-1028700" algn="l" defTabSz="2057400" rtl="0" eaLnBrk="1" latinLnBrk="0" hangingPunct="1">
        <a:spcBef>
          <a:spcPct val="20000"/>
        </a:spcBef>
        <a:buFont typeface="Arial"/>
        <a:buChar char="–"/>
        <a:defRPr sz="9000" kern="1200">
          <a:solidFill>
            <a:schemeClr val="tx1"/>
          </a:solidFill>
          <a:latin typeface="+mn-lt"/>
          <a:ea typeface="+mn-ea"/>
          <a:cs typeface="+mn-cs"/>
        </a:defRPr>
      </a:lvl4pPr>
      <a:lvl5pPr marL="9258300" indent="-1028700" algn="l" defTabSz="2057400" rtl="0" eaLnBrk="1" latinLnBrk="0" hangingPunct="1">
        <a:spcBef>
          <a:spcPct val="20000"/>
        </a:spcBef>
        <a:buFont typeface="Arial"/>
        <a:buChar char="»"/>
        <a:defRPr sz="9000" kern="1200">
          <a:solidFill>
            <a:schemeClr val="tx1"/>
          </a:solidFill>
          <a:latin typeface="+mn-lt"/>
          <a:ea typeface="+mn-ea"/>
          <a:cs typeface="+mn-cs"/>
        </a:defRPr>
      </a:lvl5pPr>
      <a:lvl6pPr marL="11315700" indent="-1028700" algn="l" defTabSz="2057400" rtl="0" eaLnBrk="1" latinLnBrk="0" hangingPunct="1">
        <a:spcBef>
          <a:spcPct val="20000"/>
        </a:spcBef>
        <a:buFont typeface="Arial"/>
        <a:buChar char="•"/>
        <a:defRPr sz="9000" kern="1200">
          <a:solidFill>
            <a:schemeClr val="tx1"/>
          </a:solidFill>
          <a:latin typeface="+mn-lt"/>
          <a:ea typeface="+mn-ea"/>
          <a:cs typeface="+mn-cs"/>
        </a:defRPr>
      </a:lvl6pPr>
      <a:lvl7pPr marL="13373100" indent="-1028700" algn="l" defTabSz="2057400" rtl="0" eaLnBrk="1" latinLnBrk="0" hangingPunct="1">
        <a:spcBef>
          <a:spcPct val="20000"/>
        </a:spcBef>
        <a:buFont typeface="Arial"/>
        <a:buChar char="•"/>
        <a:defRPr sz="9000" kern="1200">
          <a:solidFill>
            <a:schemeClr val="tx1"/>
          </a:solidFill>
          <a:latin typeface="+mn-lt"/>
          <a:ea typeface="+mn-ea"/>
          <a:cs typeface="+mn-cs"/>
        </a:defRPr>
      </a:lvl7pPr>
      <a:lvl8pPr marL="15430500" indent="-1028700" algn="l" defTabSz="2057400" rtl="0" eaLnBrk="1" latinLnBrk="0" hangingPunct="1">
        <a:spcBef>
          <a:spcPct val="20000"/>
        </a:spcBef>
        <a:buFont typeface="Arial"/>
        <a:buChar char="•"/>
        <a:defRPr sz="9000" kern="1200">
          <a:solidFill>
            <a:schemeClr val="tx1"/>
          </a:solidFill>
          <a:latin typeface="+mn-lt"/>
          <a:ea typeface="+mn-ea"/>
          <a:cs typeface="+mn-cs"/>
        </a:defRPr>
      </a:lvl8pPr>
      <a:lvl9pPr marL="17487900" indent="-1028700" algn="l" defTabSz="2057400"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2745" y="989945"/>
            <a:ext cx="41110755" cy="1356669"/>
          </a:xfrm>
          <a:prstGeom prst="rect">
            <a:avLst/>
          </a:prstGeom>
        </p:spPr>
        <p:txBody>
          <a:bodyPr>
            <a:noAutofit/>
          </a:bodyPr>
          <a:lstStyle/>
          <a:p>
            <a:pPr algn="l"/>
            <a:r>
              <a:rPr lang="pt-PT" sz="10000" dirty="0" smtClean="0">
                <a:solidFill>
                  <a:schemeClr val="bg1"/>
                </a:solidFill>
                <a:latin typeface="AmmanSansPro"/>
                <a:cs typeface="AmmanSansPro"/>
              </a:rPr>
              <a:t>Título do projecto</a:t>
            </a:r>
            <a:endParaRPr lang="pt-PT" sz="10000" dirty="0">
              <a:solidFill>
                <a:schemeClr val="bg1"/>
              </a:solidFill>
              <a:latin typeface="AmmanSansPro"/>
              <a:cs typeface="AmmanSansPro"/>
            </a:endParaRPr>
          </a:p>
        </p:txBody>
      </p:sp>
      <p:sp>
        <p:nvSpPr>
          <p:cNvPr id="3" name="Text Placeholder 2"/>
          <p:cNvSpPr>
            <a:spLocks noGrp="1"/>
          </p:cNvSpPr>
          <p:nvPr>
            <p:ph type="body" idx="1"/>
          </p:nvPr>
        </p:nvSpPr>
        <p:spPr>
          <a:xfrm>
            <a:off x="2177909" y="3825793"/>
            <a:ext cx="31588715" cy="1092960"/>
          </a:xfrm>
        </p:spPr>
        <p:txBody>
          <a:bodyPr>
            <a:noAutofit/>
          </a:bodyPr>
          <a:lstStyle/>
          <a:p>
            <a:r>
              <a:rPr lang="pt-PT" sz="3400" b="0" dirty="0" smtClean="0">
                <a:latin typeface="AmmanSansPro"/>
                <a:cs typeface="AmmanSansPro"/>
              </a:rPr>
              <a:t>Nome do autor A</a:t>
            </a:r>
            <a:r>
              <a:rPr lang="pt-PT" sz="3400" b="0" baseline="30000" dirty="0" smtClean="0">
                <a:latin typeface="AmmanSansPro"/>
                <a:cs typeface="AmmanSansPro"/>
              </a:rPr>
              <a:t>1</a:t>
            </a:r>
            <a:r>
              <a:rPr lang="pt-PT" sz="3400" b="0" dirty="0" smtClean="0">
                <a:latin typeface="AmmanSansPro"/>
                <a:cs typeface="AmmanSansPro"/>
              </a:rPr>
              <a:t>; Nome do autor B</a:t>
            </a:r>
            <a:r>
              <a:rPr lang="pt-PT" sz="3400" b="0" baseline="30000" dirty="0" smtClean="0">
                <a:latin typeface="AmmanSansPro"/>
                <a:cs typeface="AmmanSansPro"/>
              </a:rPr>
              <a:t>2</a:t>
            </a:r>
            <a:r>
              <a:rPr lang="pt-PT" sz="3400" b="0" dirty="0" smtClean="0">
                <a:latin typeface="AmmanSansPro"/>
                <a:cs typeface="AmmanSansPro"/>
              </a:rPr>
              <a:t>; Nome do autor C</a:t>
            </a:r>
            <a:r>
              <a:rPr lang="pt-PT" sz="3400" b="0" baseline="30000" dirty="0" smtClean="0">
                <a:latin typeface="AmmanSansPro"/>
                <a:cs typeface="AmmanSansPro"/>
              </a:rPr>
              <a:t>3</a:t>
            </a:r>
            <a:r>
              <a:rPr lang="pt-PT" sz="3400" b="0" dirty="0" smtClean="0">
                <a:latin typeface="AmmanSansPro"/>
                <a:cs typeface="AmmanSansPro"/>
              </a:rPr>
              <a:t> </a:t>
            </a:r>
          </a:p>
          <a:p>
            <a:r>
              <a:rPr lang="pt-PT" sz="2400" b="0" baseline="30000" dirty="0" smtClean="0">
                <a:latin typeface="AmmanSansPro"/>
                <a:cs typeface="AmmanSansPro"/>
              </a:rPr>
              <a:t>1 </a:t>
            </a:r>
            <a:r>
              <a:rPr lang="pt-PT" sz="2400" b="0" dirty="0" smtClean="0">
                <a:latin typeface="AmmanSansPro"/>
                <a:cs typeface="AmmanSansPro"/>
              </a:rPr>
              <a:t>Instituição AAAAA; </a:t>
            </a:r>
            <a:r>
              <a:rPr lang="pt-PT" sz="2400" b="0" baseline="30000" dirty="0" smtClean="0">
                <a:latin typeface="AmmanSansPro"/>
                <a:cs typeface="AmmanSansPro"/>
              </a:rPr>
              <a:t>2 </a:t>
            </a:r>
            <a:r>
              <a:rPr lang="pt-PT" sz="2400" b="0" dirty="0" smtClean="0">
                <a:latin typeface="AmmanSansPro"/>
                <a:cs typeface="AmmanSansPro"/>
              </a:rPr>
              <a:t>Instituição BBBBB; </a:t>
            </a:r>
            <a:r>
              <a:rPr lang="pt-PT" sz="2400" b="0" baseline="30000" dirty="0" smtClean="0">
                <a:latin typeface="AmmanSansPro"/>
                <a:cs typeface="AmmanSansPro"/>
              </a:rPr>
              <a:t>3 </a:t>
            </a:r>
            <a:r>
              <a:rPr lang="pt-PT" sz="2400" b="0" dirty="0" smtClean="0">
                <a:latin typeface="AmmanSansPro"/>
                <a:cs typeface="AmmanSansPro"/>
              </a:rPr>
              <a:t>Instituição CCCCC</a:t>
            </a:r>
            <a:endParaRPr lang="pt-PT" sz="24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2520316" y="5079727"/>
          <a:ext cx="20728636" cy="5386864"/>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Introdução</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563871">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p>
                      <a:endParaRPr lang="pt-PT" sz="2900" noProof="0" dirty="0"/>
                    </a:p>
                  </a:txBody>
                  <a:tcPr marL="142234" marR="142234" marT="37409" marB="37409"/>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2520316" y="18558813"/>
          <a:ext cx="20728636" cy="5184062"/>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Metodologia</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361069">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txBody>
                  <a:tcPr marL="142234" marR="142234" marT="37409" marB="37409"/>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528777577"/>
              </p:ext>
            </p:extLst>
          </p:nvPr>
        </p:nvGraphicFramePr>
        <p:xfrm>
          <a:off x="2520316" y="11599337"/>
          <a:ext cx="20728636" cy="5184062"/>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Objectivos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361069">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txBody>
                  <a:tcPr marL="142234" marR="142234" marT="37409" marB="37409"/>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2520317" y="24443728"/>
          <a:ext cx="20728634" cy="1699176"/>
        </p:xfrm>
        <a:graphic>
          <a:graphicData uri="http://schemas.openxmlformats.org/drawingml/2006/table">
            <a:tbl>
              <a:tblPr firstRow="1" bandRow="1">
                <a:tableStyleId>{2D5ABB26-0587-4C30-8999-92F81FD0307C}</a:tableStyleId>
              </a:tblPr>
              <a:tblGrid>
                <a:gridCol w="4175884"/>
                <a:gridCol w="9643206"/>
                <a:gridCol w="6909544"/>
              </a:tblGrid>
              <a:tr h="448905">
                <a:tc gridSpan="3">
                  <a:txBody>
                    <a:bodyPr/>
                    <a:lstStyle/>
                    <a:p>
                      <a:r>
                        <a:rPr lang="pt-PT" sz="2500" baseline="0" noProof="0" dirty="0" smtClean="0">
                          <a:latin typeface="AmmanSansPro"/>
                          <a:cs typeface="AmmanSansPro"/>
                        </a:rPr>
                        <a:t>TÍTULO TABELA</a:t>
                      </a:r>
                      <a:endParaRPr lang="pt-PT" sz="2500" baseline="0" noProof="0" dirty="0">
                        <a:latin typeface="AmmanSansPro"/>
                        <a:cs typeface="AmmanSansPro"/>
                      </a:endParaRPr>
                    </a:p>
                  </a:txBody>
                  <a:tcPr marL="142234" marR="142234" marT="37409" marB="37409"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484122">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100" b="1" i="0" u="none" strike="noStrike" kern="1200" baseline="0" noProof="0" smtClean="0">
                          <a:solidFill>
                            <a:schemeClr val="bg1"/>
                          </a:solidFill>
                          <a:latin typeface="AmmanSansPro"/>
                          <a:ea typeface="+mn-ea"/>
                          <a:cs typeface="AmmanSansPro"/>
                        </a:rPr>
                        <a:t>Cabeçalho</a:t>
                      </a:r>
                    </a:p>
                  </a:txBody>
                  <a:tcPr marL="142234" marR="142234" marT="37409" marB="37409"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100" b="1" i="0" u="none" strike="noStrike" kern="1200" baseline="0" noProof="0" smtClean="0">
                          <a:solidFill>
                            <a:schemeClr val="bg1"/>
                          </a:solidFill>
                          <a:latin typeface="AmmanSansPro"/>
                          <a:ea typeface="+mn-ea"/>
                          <a:cs typeface="AmmanSansPro"/>
                        </a:rPr>
                        <a:t>Cabeçalho</a:t>
                      </a:r>
                      <a:endParaRPr lang="pt-PT" sz="2100" b="1" noProof="0"/>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100" b="1" i="0" u="none" strike="noStrike" kern="1200" baseline="0" noProof="0" dirty="0" smtClean="0">
                          <a:solidFill>
                            <a:schemeClr val="bg1"/>
                          </a:solidFill>
                          <a:latin typeface="AmmanSansPro"/>
                          <a:ea typeface="+mn-ea"/>
                          <a:cs typeface="AmmanSansPro"/>
                        </a:rPr>
                        <a:t>Cabeçalho</a:t>
                      </a:r>
                      <a:endParaRPr lang="pt-PT" sz="2100" b="1" noProof="0" dirty="0"/>
                    </a:p>
                  </a:txBody>
                  <a:tcPr marL="142234" marR="142234" marT="37409" marB="37409"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r>
              <a:tr h="374087">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000" b="1" i="0" u="none" strike="noStrike" kern="1200" baseline="0" noProof="0" smtClean="0">
                          <a:solidFill>
                            <a:schemeClr val="tx1"/>
                          </a:solidFill>
                          <a:latin typeface="AmmanSansPro"/>
                          <a:ea typeface="+mn-ea"/>
                          <a:cs typeface="AmmanSansPro"/>
                        </a:rPr>
                        <a:t>Ítem 1</a:t>
                      </a:r>
                    </a:p>
                  </a:txBody>
                  <a:tcPr marL="142234" marR="142234" marT="37409" marB="37409"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000" b="0" i="0" u="none" strike="noStrike" kern="1200" baseline="0" noProof="0" smtClean="0">
                          <a:solidFill>
                            <a:schemeClr val="tx1"/>
                          </a:solidFill>
                          <a:latin typeface="AmmanSansPro"/>
                          <a:ea typeface="+mn-ea"/>
                          <a:cs typeface="AmmanSansPro"/>
                        </a:rPr>
                        <a:t>250</a:t>
                      </a:r>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smtClean="0">
                          <a:solidFill>
                            <a:schemeClr val="tx1"/>
                          </a:solidFill>
                          <a:latin typeface="AmmanSansPro"/>
                          <a:cs typeface="AmmanSansPro"/>
                        </a:rPr>
                        <a:t>150</a:t>
                      </a:r>
                      <a:endParaRPr lang="pt-PT" sz="2000" baseline="0" noProof="0">
                        <a:solidFill>
                          <a:schemeClr val="tx1"/>
                        </a:solidFill>
                        <a:latin typeface="AmmanSansPro"/>
                        <a:cs typeface="AmmanSansPro"/>
                      </a:endParaRPr>
                    </a:p>
                  </a:txBody>
                  <a:tcPr marL="142234" marR="142234" marT="37409" marB="37409"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4087">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000" b="1" i="0" u="none" strike="noStrike" kern="1200" baseline="0" noProof="0" smtClean="0">
                          <a:solidFill>
                            <a:schemeClr val="tx1"/>
                          </a:solidFill>
                          <a:latin typeface="AmmanSansPro"/>
                          <a:ea typeface="+mn-ea"/>
                          <a:cs typeface="AmmanSansPro"/>
                        </a:rPr>
                        <a:t>Ítem 2</a:t>
                      </a:r>
                    </a:p>
                  </a:txBody>
                  <a:tcPr marL="142234" marR="142234" marT="37409" marB="37409"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smtClean="0">
                          <a:solidFill>
                            <a:schemeClr val="tx1"/>
                          </a:solidFill>
                          <a:latin typeface="AmmanSansPro"/>
                          <a:cs typeface="AmmanSansPro"/>
                        </a:rPr>
                        <a:t>130</a:t>
                      </a:r>
                      <a:endParaRPr lang="pt-PT" sz="2000" baseline="0" noProof="0">
                        <a:solidFill>
                          <a:schemeClr val="tx1"/>
                        </a:solidFill>
                        <a:latin typeface="AmmanSansPro"/>
                        <a:cs typeface="AmmanSansPro"/>
                      </a:endParaRPr>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dirty="0" smtClean="0">
                          <a:solidFill>
                            <a:schemeClr val="tx1"/>
                          </a:solidFill>
                          <a:latin typeface="AmmanSansPro"/>
                          <a:cs typeface="AmmanSansPro"/>
                        </a:rPr>
                        <a:t>210</a:t>
                      </a:r>
                    </a:p>
                  </a:txBody>
                  <a:tcPr marL="142234" marR="142234" marT="37409" marB="37409"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26303696" y="5079727"/>
          <a:ext cx="20728636" cy="5386864"/>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Resultados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563871">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p>
                      <a:endParaRPr lang="pt-PT" sz="2900" noProof="0" dirty="0"/>
                    </a:p>
                  </a:txBody>
                  <a:tcPr marL="142234" marR="142234" marT="37409" marB="37409"/>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26303696" y="11612813"/>
          <a:ext cx="20728636" cy="5386864"/>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Discussão</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563871">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p>
                      <a:endParaRPr lang="pt-PT" sz="2900" noProof="0" dirty="0"/>
                    </a:p>
                  </a:txBody>
                  <a:tcPr marL="142234" marR="142234" marT="37409" marB="37409"/>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26303696" y="18561544"/>
          <a:ext cx="20728636" cy="5386864"/>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cs typeface="AmmanSansPro"/>
                        </a:rPr>
                        <a:t>Conclusões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563871">
                <a:tc>
                  <a:txBody>
                    <a:bodyPr/>
                    <a:lstStyle/>
                    <a:p>
                      <a:pPr marL="0" indent="0">
                        <a:buNone/>
                      </a:pP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volorpori</a:t>
                      </a:r>
                      <a:r>
                        <a:rPr lang="pt-PT" sz="2900" noProof="0" dirty="0" smtClean="0">
                          <a:latin typeface="AmmanSansPro"/>
                          <a:cs typeface="AmmanSansPro"/>
                        </a:rPr>
                        <a:t> </a:t>
                      </a:r>
                      <a:r>
                        <a:rPr lang="pt-PT" sz="2900" noProof="0" dirty="0" err="1" smtClean="0">
                          <a:latin typeface="AmmanSansPro"/>
                          <a:cs typeface="AmmanSansPro"/>
                        </a:rPr>
                        <a:t>beatum</a:t>
                      </a:r>
                      <a:r>
                        <a:rPr lang="pt-PT" sz="2900" noProof="0" dirty="0" smtClean="0">
                          <a:latin typeface="AmmanSansPro"/>
                          <a:cs typeface="AmmanSansPro"/>
                        </a:rPr>
                        <a:t> </a:t>
                      </a:r>
                      <a:r>
                        <a:rPr lang="pt-PT" sz="2900" noProof="0" dirty="0" err="1" smtClean="0">
                          <a:latin typeface="AmmanSansPro"/>
                          <a:cs typeface="AmmanSansPro"/>
                        </a:rPr>
                        <a:t>eost</a:t>
                      </a:r>
                      <a:r>
                        <a:rPr lang="pt-PT" sz="2900" noProof="0" dirty="0" smtClean="0">
                          <a:latin typeface="AmmanSansPro"/>
                          <a:cs typeface="AmmanSansPro"/>
                        </a:rPr>
                        <a:t> </a:t>
                      </a:r>
                      <a:r>
                        <a:rPr lang="pt-PT" sz="2900" noProof="0" dirty="0" err="1" smtClean="0">
                          <a:latin typeface="AmmanSansPro"/>
                          <a:cs typeface="AmmanSansPro"/>
                        </a:rPr>
                        <a:t>volenih</a:t>
                      </a:r>
                      <a:r>
                        <a:rPr lang="pt-PT" sz="2900" noProof="0" dirty="0" smtClean="0">
                          <a:latin typeface="AmmanSansPro"/>
                          <a:cs typeface="AmmanSansPro"/>
                        </a:rPr>
                        <a:t> </a:t>
                      </a:r>
                      <a:r>
                        <a:rPr lang="pt-PT" sz="2900" noProof="0" dirty="0" err="1" smtClean="0">
                          <a:latin typeface="AmmanSansPro"/>
                          <a:cs typeface="AmmanSansPro"/>
                        </a:rPr>
                        <a:t>ilitior</a:t>
                      </a:r>
                      <a:r>
                        <a:rPr lang="pt-PT" sz="2900" noProof="0" dirty="0" smtClean="0">
                          <a:latin typeface="AmmanSansPro"/>
                          <a:cs typeface="AmmanSansPro"/>
                        </a:rPr>
                        <a:t> </a:t>
                      </a:r>
                      <a:r>
                        <a:rPr lang="pt-PT" sz="2900" noProof="0" dirty="0" err="1" smtClean="0">
                          <a:latin typeface="AmmanSansPro"/>
                          <a:cs typeface="AmmanSansPro"/>
                        </a:rPr>
                        <a:t>ibusdae</a:t>
                      </a:r>
                      <a:r>
                        <a:rPr lang="pt-PT" sz="2900" noProof="0" dirty="0" smtClean="0">
                          <a:latin typeface="AmmanSansPro"/>
                          <a:cs typeface="AmmanSansPro"/>
                        </a:rPr>
                        <a:t> </a:t>
                      </a:r>
                      <a:r>
                        <a:rPr lang="pt-PT" sz="2900" noProof="0" dirty="0" err="1" smtClean="0">
                          <a:latin typeface="AmmanSansPro"/>
                          <a:cs typeface="AmmanSansPro"/>
                        </a:rPr>
                        <a:t>destiis</a:t>
                      </a:r>
                      <a:r>
                        <a:rPr lang="pt-PT" sz="2900" noProof="0" dirty="0" smtClean="0">
                          <a:latin typeface="AmmanSansPro"/>
                          <a:cs typeface="AmmanSansPro"/>
                        </a:rPr>
                        <a:t> ut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consed</a:t>
                      </a:r>
                      <a:r>
                        <a:rPr lang="pt-PT" sz="2900" noProof="0" dirty="0" smtClean="0">
                          <a:latin typeface="AmmanSansPro"/>
                          <a:cs typeface="AmmanSansPro"/>
                        </a:rPr>
                        <a:t> quis </a:t>
                      </a:r>
                      <a:r>
                        <a:rPr lang="pt-PT" sz="2900" noProof="0" dirty="0" err="1" smtClean="0">
                          <a:latin typeface="AmmanSansPro"/>
                          <a:cs typeface="AmmanSansPro"/>
                        </a:rPr>
                        <a:t>etur</a:t>
                      </a:r>
                      <a:r>
                        <a:rPr lang="pt-PT" sz="2900" noProof="0" dirty="0" smtClean="0">
                          <a:latin typeface="AmmanSansPro"/>
                          <a:cs typeface="AmmanSansPro"/>
                        </a:rPr>
                        <a:t>?</a:t>
                      </a:r>
                    </a:p>
                    <a:p>
                      <a:pPr marL="0" indent="0">
                        <a:buNone/>
                      </a:pPr>
                      <a:r>
                        <a:rPr lang="pt-PT" sz="2900" noProof="0" dirty="0" err="1" smtClean="0">
                          <a:latin typeface="AmmanSansPro"/>
                          <a:cs typeface="AmmanSansPro"/>
                        </a:rPr>
                        <a:t>Poribus</a:t>
                      </a:r>
                      <a:r>
                        <a:rPr lang="pt-PT" sz="2900" noProof="0" dirty="0" smtClean="0">
                          <a:latin typeface="AmmanSansPro"/>
                          <a:cs typeface="AmmanSansPro"/>
                        </a:rPr>
                        <a:t> </a:t>
                      </a:r>
                      <a:r>
                        <a:rPr lang="pt-PT" sz="2900" noProof="0" dirty="0" err="1" smtClean="0">
                          <a:latin typeface="AmmanSansPro"/>
                          <a:cs typeface="AmmanSansPro"/>
                        </a:rPr>
                        <a:t>coribus</a:t>
                      </a:r>
                      <a:r>
                        <a:rPr lang="pt-PT" sz="2900" noProof="0" dirty="0" smtClean="0">
                          <a:latin typeface="AmmanSansPro"/>
                          <a:cs typeface="AmmanSansPro"/>
                        </a:rPr>
                        <a:t> </a:t>
                      </a:r>
                      <a:r>
                        <a:rPr lang="pt-PT" sz="2900" noProof="0" dirty="0" err="1" smtClean="0">
                          <a:latin typeface="AmmanSansPro"/>
                          <a:cs typeface="AmmanSansPro"/>
                        </a:rPr>
                        <a:t>molore</a:t>
                      </a:r>
                      <a:r>
                        <a:rPr lang="pt-PT" sz="2900" noProof="0" dirty="0" smtClean="0">
                          <a:latin typeface="AmmanSansPro"/>
                          <a:cs typeface="AmmanSansPro"/>
                        </a:rPr>
                        <a:t> non cus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velecto</a:t>
                      </a:r>
                      <a:r>
                        <a:rPr lang="pt-PT" sz="2900" noProof="0" dirty="0" smtClean="0">
                          <a:latin typeface="AmmanSansPro"/>
                          <a:cs typeface="AmmanSansPro"/>
                        </a:rPr>
                        <a:t> </a:t>
                      </a:r>
                      <a:r>
                        <a:rPr lang="pt-PT" sz="2900" noProof="0" dirty="0" err="1" smtClean="0">
                          <a:latin typeface="AmmanSansPro"/>
                          <a:cs typeface="AmmanSansPro"/>
                        </a:rPr>
                        <a:t>od</a:t>
                      </a:r>
                      <a:r>
                        <a:rPr lang="pt-PT" sz="2900" noProof="0" dirty="0" smtClean="0">
                          <a:latin typeface="AmmanSansPro"/>
                          <a:cs typeface="AmmanSansPro"/>
                        </a:rPr>
                        <a:t> </a:t>
                      </a:r>
                      <a:r>
                        <a:rPr lang="pt-PT" sz="2900" noProof="0" dirty="0" err="1" smtClean="0">
                          <a:latin typeface="AmmanSansPro"/>
                          <a:cs typeface="AmmanSansPro"/>
                        </a:rPr>
                        <a:t>maximinihit</a:t>
                      </a:r>
                      <a:r>
                        <a:rPr lang="pt-PT" sz="2900" noProof="0" dirty="0" smtClean="0">
                          <a:latin typeface="AmmanSansPro"/>
                          <a:cs typeface="AmmanSansPro"/>
                        </a:rPr>
                        <a:t>, tem </a:t>
                      </a:r>
                      <a:r>
                        <a:rPr lang="pt-PT" sz="2900" noProof="0" dirty="0" err="1" smtClean="0">
                          <a:latin typeface="AmmanSansPro"/>
                          <a:cs typeface="AmmanSansPro"/>
                        </a:rPr>
                        <a:t>volupta</a:t>
                      </a:r>
                      <a:r>
                        <a:rPr lang="pt-PT" sz="2900" noProof="0" dirty="0" smtClean="0">
                          <a:latin typeface="AmmanSansPro"/>
                          <a:cs typeface="AmmanSansPro"/>
                        </a:rPr>
                        <a:t> </a:t>
                      </a:r>
                      <a:r>
                        <a:rPr lang="pt-PT" sz="2900" noProof="0" dirty="0" err="1" smtClean="0">
                          <a:latin typeface="AmmanSansPro"/>
                          <a:cs typeface="AmmanSansPro"/>
                        </a:rPr>
                        <a:t>ssimaio</a:t>
                      </a:r>
                      <a:r>
                        <a:rPr lang="pt-PT" sz="2900" noProof="0" dirty="0" smtClean="0">
                          <a:latin typeface="AmmanSansPro"/>
                          <a:cs typeface="AmmanSansPro"/>
                        </a:rPr>
                        <a:t>. </a:t>
                      </a:r>
                      <a:r>
                        <a:rPr lang="pt-PT" sz="2900" noProof="0" dirty="0" err="1" smtClean="0">
                          <a:latin typeface="AmmanSansPro"/>
                          <a:cs typeface="AmmanSansPro"/>
                        </a:rPr>
                        <a:t>Ipid</a:t>
                      </a:r>
                      <a:r>
                        <a:rPr lang="pt-PT" sz="2900" noProof="0" dirty="0" smtClean="0">
                          <a:latin typeface="AmmanSansPro"/>
                          <a:cs typeface="AmmanSansPro"/>
                        </a:rPr>
                        <a:t> </a:t>
                      </a:r>
                      <a:r>
                        <a:rPr lang="pt-PT" sz="2900" noProof="0" dirty="0" err="1" smtClean="0">
                          <a:latin typeface="AmmanSansPro"/>
                          <a:cs typeface="AmmanSansPro"/>
                        </a:rPr>
                        <a:t>eos</a:t>
                      </a:r>
                      <a:r>
                        <a:rPr lang="pt-PT" sz="2900" noProof="0" dirty="0" smtClean="0">
                          <a:latin typeface="AmmanSansPro"/>
                          <a:cs typeface="AmmanSansPro"/>
                        </a:rPr>
                        <a:t> </a:t>
                      </a:r>
                      <a:r>
                        <a:rPr lang="pt-PT" sz="2900" noProof="0" dirty="0" err="1" smtClean="0">
                          <a:latin typeface="AmmanSansPro"/>
                          <a:cs typeface="AmmanSansPro"/>
                        </a:rPr>
                        <a:t>es</a:t>
                      </a:r>
                      <a:r>
                        <a:rPr lang="pt-PT" sz="2900" noProof="0" dirty="0" smtClean="0">
                          <a:latin typeface="AmmanSansPro"/>
                          <a:cs typeface="AmmanSansPro"/>
                        </a:rPr>
                        <a:t> </a:t>
                      </a:r>
                      <a:r>
                        <a:rPr lang="pt-PT" sz="2900" noProof="0" dirty="0" err="1" smtClean="0">
                          <a:latin typeface="AmmanSansPro"/>
                          <a:cs typeface="AmmanSansPro"/>
                        </a:rPr>
                        <a:t>susdaep</a:t>
                      </a:r>
                      <a:r>
                        <a:rPr lang="pt-PT" sz="2900" noProof="0" dirty="0" smtClean="0">
                          <a:latin typeface="AmmanSansPro"/>
                          <a:cs typeface="AmmanSansPro"/>
                        </a:rPr>
                        <a:t> </a:t>
                      </a:r>
                      <a:r>
                        <a:rPr lang="pt-PT" sz="2900" noProof="0" dirty="0" err="1" smtClean="0">
                          <a:latin typeface="AmmanSansPro"/>
                          <a:cs typeface="AmmanSansPro"/>
                        </a:rPr>
                        <a:t>eruptam</a:t>
                      </a:r>
                      <a:r>
                        <a:rPr lang="pt-PT" sz="2900" noProof="0" dirty="0" smtClean="0">
                          <a:latin typeface="AmmanSansPro"/>
                          <a:cs typeface="AmmanSansPro"/>
                        </a:rPr>
                        <a:t> </a:t>
                      </a:r>
                      <a:r>
                        <a:rPr lang="pt-PT" sz="2900" noProof="0" dirty="0" err="1" smtClean="0">
                          <a:latin typeface="AmmanSansPro"/>
                          <a:cs typeface="AmmanSansPro"/>
                        </a:rPr>
                        <a:t>faccabo</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que </a:t>
                      </a:r>
                      <a:r>
                        <a:rPr lang="pt-PT" sz="2900" noProof="0" dirty="0" err="1" smtClean="0">
                          <a:latin typeface="AmmanSansPro"/>
                          <a:cs typeface="AmmanSansPro"/>
                        </a:rPr>
                        <a:t>aut</a:t>
                      </a:r>
                      <a:r>
                        <a:rPr lang="pt-PT" sz="2900" noProof="0" dirty="0" smtClean="0">
                          <a:latin typeface="AmmanSansPro"/>
                          <a:cs typeface="AmmanSansPro"/>
                        </a:rPr>
                        <a:t> </a:t>
                      </a:r>
                      <a:r>
                        <a:rPr lang="pt-PT" sz="2900" noProof="0" dirty="0" err="1" smtClean="0">
                          <a:latin typeface="AmmanSansPro"/>
                          <a:cs typeface="AmmanSansPro"/>
                        </a:rPr>
                        <a:t>laborep</a:t>
                      </a:r>
                      <a:r>
                        <a:rPr lang="pt-PT" sz="2900" noProof="0" dirty="0" smtClean="0">
                          <a:latin typeface="AmmanSansPro"/>
                          <a:cs typeface="AmmanSansPro"/>
                        </a:rPr>
                        <a:t> </a:t>
                      </a:r>
                      <a:r>
                        <a:rPr lang="pt-PT" sz="2900" noProof="0" dirty="0" err="1" smtClean="0">
                          <a:latin typeface="AmmanSansPro"/>
                          <a:cs typeface="AmmanSansPro"/>
                        </a:rPr>
                        <a:t>erferitatis</a:t>
                      </a:r>
                      <a:r>
                        <a:rPr lang="pt-PT" sz="2900" noProof="0" dirty="0" smtClean="0">
                          <a:latin typeface="AmmanSansPro"/>
                          <a:cs typeface="AmmanSansPro"/>
                        </a:rPr>
                        <a:t> maio </a:t>
                      </a:r>
                      <a:r>
                        <a:rPr lang="pt-PT" sz="2900" noProof="0" dirty="0" err="1" smtClean="0">
                          <a:latin typeface="AmmanSansPro"/>
                          <a:cs typeface="AmmanSansPro"/>
                        </a:rPr>
                        <a:t>officia</a:t>
                      </a:r>
                      <a:r>
                        <a:rPr lang="pt-PT" sz="2900" noProof="0" dirty="0" smtClean="0">
                          <a:latin typeface="AmmanSansPro"/>
                          <a:cs typeface="AmmanSansPro"/>
                        </a:rPr>
                        <a:t> cor </a:t>
                      </a:r>
                      <a:r>
                        <a:rPr lang="pt-PT" sz="2900" noProof="0" dirty="0" err="1" smtClean="0">
                          <a:latin typeface="AmmanSansPro"/>
                          <a:cs typeface="AmmanSansPro"/>
                        </a:rPr>
                        <a:t>re</a:t>
                      </a:r>
                      <a:r>
                        <a:rPr lang="pt-PT" sz="2900" noProof="0" dirty="0" smtClean="0">
                          <a:latin typeface="AmmanSansPro"/>
                          <a:cs typeface="AmmanSansPro"/>
                        </a:rPr>
                        <a:t> </a:t>
                      </a:r>
                      <a:r>
                        <a:rPr lang="pt-PT" sz="2900" noProof="0" dirty="0" err="1" smtClean="0">
                          <a:latin typeface="AmmanSansPro"/>
                          <a:cs typeface="AmmanSansPro"/>
                        </a:rPr>
                        <a:t>nobit</a:t>
                      </a:r>
                      <a:r>
                        <a:rPr lang="pt-PT" sz="2900" noProof="0" dirty="0" smtClean="0">
                          <a:latin typeface="AmmanSansPro"/>
                          <a:cs typeface="AmmanSansPro"/>
                        </a:rPr>
                        <a:t> </a:t>
                      </a:r>
                      <a:r>
                        <a:rPr lang="pt-PT" sz="2900" noProof="0" dirty="0" err="1" smtClean="0">
                          <a:latin typeface="AmmanSansPro"/>
                          <a:cs typeface="AmmanSansPro"/>
                        </a:rPr>
                        <a:t>prendel</a:t>
                      </a:r>
                      <a:r>
                        <a:rPr lang="pt-PT" sz="2900" noProof="0" dirty="0" smtClean="0">
                          <a:latin typeface="AmmanSansPro"/>
                          <a:cs typeface="AmmanSansPro"/>
                        </a:rPr>
                        <a:t> </a:t>
                      </a:r>
                      <a:r>
                        <a:rPr lang="pt-PT" sz="2900" noProof="0" dirty="0" err="1" smtClean="0">
                          <a:latin typeface="AmmanSansPro"/>
                          <a:cs typeface="AmmanSansPro"/>
                        </a:rPr>
                        <a:t>estinctiis</a:t>
                      </a:r>
                      <a:r>
                        <a:rPr lang="pt-PT" sz="2900" noProof="0" dirty="0" smtClean="0">
                          <a:latin typeface="AmmanSansPro"/>
                          <a:cs typeface="AmmanSansPro"/>
                        </a:rPr>
                        <a:t> de </a:t>
                      </a:r>
                      <a:r>
                        <a:rPr lang="pt-PT" sz="2900" noProof="0" dirty="0" err="1" smtClean="0">
                          <a:latin typeface="AmmanSansPro"/>
                          <a:cs typeface="AmmanSansPro"/>
                        </a:rPr>
                        <a:t>essequam</a:t>
                      </a:r>
                      <a:r>
                        <a:rPr lang="pt-PT" sz="2900" noProof="0" dirty="0" smtClean="0">
                          <a:latin typeface="AmmanSansPro"/>
                          <a:cs typeface="AmmanSansPro"/>
                        </a:rPr>
                        <a:t> </a:t>
                      </a:r>
                      <a:r>
                        <a:rPr lang="pt-PT" sz="2900" noProof="0" dirty="0" err="1" smtClean="0">
                          <a:latin typeface="AmmanSansPro"/>
                          <a:cs typeface="AmmanSansPro"/>
                        </a:rPr>
                        <a:t>autes</a:t>
                      </a:r>
                      <a:r>
                        <a:rPr lang="pt-PT" sz="2900" noProof="0" dirty="0" smtClean="0">
                          <a:latin typeface="AmmanSansPro"/>
                          <a:cs typeface="AmmanSansPro"/>
                        </a:rPr>
                        <a:t> </a:t>
                      </a:r>
                      <a:r>
                        <a:rPr lang="pt-PT" sz="2900" noProof="0" dirty="0" err="1" smtClean="0">
                          <a:latin typeface="AmmanSansPro"/>
                          <a:cs typeface="AmmanSansPro"/>
                        </a:rPr>
                        <a:t>digentio</a:t>
                      </a:r>
                      <a:r>
                        <a:rPr lang="pt-PT" sz="2900" noProof="0" dirty="0" smtClean="0">
                          <a:latin typeface="AmmanSansPro"/>
                          <a:cs typeface="AmmanSansPro"/>
                        </a:rPr>
                        <a:t> </a:t>
                      </a:r>
                      <a:r>
                        <a:rPr lang="pt-PT" sz="2900" noProof="0" dirty="0" err="1" smtClean="0">
                          <a:latin typeface="AmmanSansPro"/>
                          <a:cs typeface="AmmanSansPro"/>
                        </a:rPr>
                        <a:t>minum</a:t>
                      </a:r>
                      <a:r>
                        <a:rPr lang="pt-PT" sz="2900" noProof="0" dirty="0" smtClean="0">
                          <a:latin typeface="AmmanSansPro"/>
                          <a:cs typeface="AmmanSansPro"/>
                        </a:rPr>
                        <a:t> </a:t>
                      </a:r>
                      <a:r>
                        <a:rPr lang="pt-PT" sz="2900" noProof="0" dirty="0" err="1" smtClean="0">
                          <a:latin typeface="AmmanSansPro"/>
                          <a:cs typeface="AmmanSansPro"/>
                        </a:rPr>
                        <a:t>facienim</a:t>
                      </a:r>
                      <a:r>
                        <a:rPr lang="pt-PT" sz="2900" noProof="0" dirty="0" smtClean="0">
                          <a:latin typeface="AmmanSansPro"/>
                          <a:cs typeface="AmmanSansPro"/>
                        </a:rPr>
                        <a:t> que labore </a:t>
                      </a:r>
                      <a:r>
                        <a:rPr lang="pt-PT" sz="2900" noProof="0" dirty="0" err="1" smtClean="0">
                          <a:latin typeface="AmmanSansPro"/>
                          <a:cs typeface="AmmanSansPro"/>
                        </a:rPr>
                        <a:t>dis</a:t>
                      </a:r>
                      <a:r>
                        <a:rPr lang="pt-PT" sz="2900" noProof="0" dirty="0" smtClean="0">
                          <a:latin typeface="AmmanSansPro"/>
                          <a:cs typeface="AmmanSansPro"/>
                        </a:rPr>
                        <a:t> </a:t>
                      </a:r>
                      <a:r>
                        <a:rPr lang="pt-PT" sz="2900" noProof="0" dirty="0" err="1" smtClean="0">
                          <a:latin typeface="AmmanSansPro"/>
                          <a:cs typeface="AmmanSansPro"/>
                        </a:rPr>
                        <a:t>cumquos</a:t>
                      </a:r>
                      <a:r>
                        <a:rPr lang="pt-PT" sz="2900" noProof="0" dirty="0" smtClean="0">
                          <a:latin typeface="AmmanSansPro"/>
                          <a:cs typeface="AmmanSansPro"/>
                        </a:rPr>
                        <a:t> </a:t>
                      </a:r>
                      <a:r>
                        <a:rPr lang="pt-PT" sz="2900" noProof="0" dirty="0" err="1" smtClean="0">
                          <a:latin typeface="AmmanSansPro"/>
                          <a:cs typeface="AmmanSansPro"/>
                        </a:rPr>
                        <a:t>aces</a:t>
                      </a:r>
                      <a:r>
                        <a:rPr lang="pt-PT" sz="2900" noProof="0" dirty="0" smtClean="0">
                          <a:latin typeface="AmmanSansPro"/>
                          <a:cs typeface="AmmanSansPro"/>
                        </a:rPr>
                        <a:t> </a:t>
                      </a:r>
                      <a:r>
                        <a:rPr lang="pt-PT" sz="2900" noProof="0" dirty="0" err="1" smtClean="0">
                          <a:latin typeface="AmmanSansPro"/>
                          <a:cs typeface="AmmanSansPro"/>
                        </a:rPr>
                        <a:t>nitatas</a:t>
                      </a:r>
                      <a:r>
                        <a:rPr lang="pt-PT" sz="2900" noProof="0" dirty="0" smtClean="0">
                          <a:latin typeface="AmmanSansPro"/>
                          <a:cs typeface="AmmanSansPro"/>
                        </a:rPr>
                        <a:t> </a:t>
                      </a:r>
                      <a:r>
                        <a:rPr lang="pt-PT" sz="2900" noProof="0" dirty="0" err="1" smtClean="0">
                          <a:latin typeface="AmmanSansPro"/>
                          <a:cs typeface="AmmanSansPro"/>
                        </a:rPr>
                        <a:t>ipis</a:t>
                      </a:r>
                      <a:r>
                        <a:rPr lang="pt-PT" sz="2900" noProof="0" dirty="0" smtClean="0">
                          <a:latin typeface="AmmanSansPro"/>
                          <a:cs typeface="AmmanSansPro"/>
                        </a:rPr>
                        <a:t> atis </a:t>
                      </a:r>
                      <a:r>
                        <a:rPr lang="pt-PT" sz="2900" noProof="0" dirty="0" err="1" smtClean="0">
                          <a:latin typeface="AmmanSansPro"/>
                          <a:cs typeface="AmmanSansPro"/>
                        </a:rPr>
                        <a:t>dolumquis</a:t>
                      </a:r>
                      <a:r>
                        <a:rPr lang="pt-PT" sz="2900" noProof="0" dirty="0" smtClean="0">
                          <a:latin typeface="AmmanSansPro"/>
                          <a:cs typeface="AmmanSansPro"/>
                        </a:rPr>
                        <a:t> </a:t>
                      </a:r>
                      <a:r>
                        <a:rPr lang="pt-PT" sz="2900" noProof="0" dirty="0" err="1" smtClean="0">
                          <a:latin typeface="AmmanSansPro"/>
                          <a:cs typeface="AmmanSansPro"/>
                        </a:rPr>
                        <a:t>pedigni</a:t>
                      </a:r>
                      <a:r>
                        <a:rPr lang="pt-PT" sz="2900" noProof="0" dirty="0" smtClean="0">
                          <a:latin typeface="AmmanSansPro"/>
                          <a:cs typeface="AmmanSansPro"/>
                        </a:rPr>
                        <a:t> </a:t>
                      </a:r>
                      <a:r>
                        <a:rPr lang="pt-PT" sz="2900" noProof="0" dirty="0" err="1" smtClean="0">
                          <a:latin typeface="AmmanSansPro"/>
                          <a:cs typeface="AmmanSansPro"/>
                        </a:rPr>
                        <a:t>musam</a:t>
                      </a:r>
                      <a:r>
                        <a:rPr lang="pt-PT" sz="2900" noProof="0" dirty="0" smtClean="0">
                          <a:latin typeface="AmmanSansPro"/>
                          <a:cs typeface="AmmanSansPro"/>
                        </a:rPr>
                        <a:t>, que plique </a:t>
                      </a:r>
                      <a:r>
                        <a:rPr lang="pt-PT" sz="2900" noProof="0" dirty="0" err="1" smtClean="0">
                          <a:latin typeface="AmmanSansPro"/>
                          <a:cs typeface="AmmanSansPro"/>
                        </a:rPr>
                        <a:t>pellaturem</a:t>
                      </a:r>
                      <a:r>
                        <a:rPr lang="pt-PT" sz="2900" noProof="0" dirty="0" smtClean="0">
                          <a:latin typeface="AmmanSansPro"/>
                          <a:cs typeface="AmmanSansPro"/>
                        </a:rPr>
                        <a:t> ut fugia </a:t>
                      </a:r>
                      <a:r>
                        <a:rPr lang="pt-PT" sz="2900" noProof="0" dirty="0" err="1" smtClean="0">
                          <a:latin typeface="AmmanSansPro"/>
                          <a:cs typeface="AmmanSansPro"/>
                        </a:rPr>
                        <a:t>sunt</a:t>
                      </a:r>
                      <a:r>
                        <a:rPr lang="pt-PT" sz="2900" noProof="0" dirty="0" smtClean="0">
                          <a:latin typeface="AmmanSansPro"/>
                          <a:cs typeface="AmmanSansPro"/>
                        </a:rPr>
                        <a:t> que nis </a:t>
                      </a:r>
                      <a:r>
                        <a:rPr lang="pt-PT" sz="2900" noProof="0" dirty="0" err="1" smtClean="0">
                          <a:latin typeface="AmmanSansPro"/>
                          <a:cs typeface="AmmanSansPro"/>
                        </a:rPr>
                        <a:t>quam</a:t>
                      </a:r>
                      <a:r>
                        <a:rPr lang="pt-PT" sz="2900" noProof="0" dirty="0" smtClean="0">
                          <a:latin typeface="AmmanSansPro"/>
                          <a:cs typeface="AmmanSansPro"/>
                        </a:rPr>
                        <a:t>, quo </a:t>
                      </a:r>
                      <a:r>
                        <a:rPr lang="pt-PT" sz="2900" noProof="0" dirty="0" err="1" smtClean="0">
                          <a:latin typeface="AmmanSansPro"/>
                          <a:cs typeface="AmmanSansPro"/>
                        </a:rPr>
                        <a:t>cuptatistiis</a:t>
                      </a:r>
                      <a:r>
                        <a:rPr lang="pt-PT" sz="2900" noProof="0" dirty="0" smtClean="0">
                          <a:latin typeface="AmmanSansPro"/>
                          <a:cs typeface="AmmanSansPro"/>
                        </a:rPr>
                        <a:t> </a:t>
                      </a:r>
                      <a:r>
                        <a:rPr lang="pt-PT" sz="2900" noProof="0" dirty="0" err="1" smtClean="0">
                          <a:latin typeface="AmmanSansPro"/>
                          <a:cs typeface="AmmanSansPro"/>
                        </a:rPr>
                        <a:t>et</a:t>
                      </a:r>
                      <a:r>
                        <a:rPr lang="pt-PT" sz="2900" noProof="0" dirty="0" smtClean="0">
                          <a:latin typeface="AmmanSansPro"/>
                          <a:cs typeface="AmmanSansPro"/>
                        </a:rPr>
                        <a:t> </a:t>
                      </a:r>
                      <a:r>
                        <a:rPr lang="pt-PT" sz="2900" noProof="0" dirty="0" err="1" smtClean="0">
                          <a:latin typeface="AmmanSansPro"/>
                          <a:cs typeface="AmmanSansPro"/>
                        </a:rPr>
                        <a:t>escit</a:t>
                      </a:r>
                      <a:r>
                        <a:rPr lang="pt-PT" sz="2900" noProof="0" dirty="0" smtClean="0">
                          <a:latin typeface="AmmanSansPro"/>
                          <a:cs typeface="AmmanSansPro"/>
                        </a:rPr>
                        <a:t> </a:t>
                      </a:r>
                      <a:r>
                        <a:rPr lang="pt-PT" sz="2900" noProof="0" dirty="0" err="1" smtClean="0">
                          <a:latin typeface="AmmanSansPro"/>
                          <a:cs typeface="AmmanSansPro"/>
                        </a:rPr>
                        <a:t>offictus</a:t>
                      </a:r>
                      <a:r>
                        <a:rPr lang="pt-PT" sz="2900" noProof="0" dirty="0" smtClean="0">
                          <a:latin typeface="AmmanSansPro"/>
                          <a:cs typeface="AmmanSansPro"/>
                        </a:rPr>
                        <a:t> perrum </a:t>
                      </a:r>
                      <a:r>
                        <a:rPr lang="pt-PT" sz="2900" noProof="0" dirty="0" err="1" smtClean="0">
                          <a:latin typeface="AmmanSansPro"/>
                          <a:cs typeface="AmmanSansPro"/>
                        </a:rPr>
                        <a:t>laudia</a:t>
                      </a:r>
                      <a:r>
                        <a:rPr lang="pt-PT" sz="2900" noProof="0" dirty="0" smtClean="0">
                          <a:latin typeface="AmmanSansPro"/>
                          <a:cs typeface="AmmanSansPro"/>
                        </a:rPr>
                        <a:t> cum </a:t>
                      </a:r>
                      <a:r>
                        <a:rPr lang="pt-PT" sz="2900" noProof="0" dirty="0" err="1" smtClean="0">
                          <a:latin typeface="AmmanSansPro"/>
                          <a:cs typeface="AmmanSansPro"/>
                        </a:rPr>
                        <a:t>fugitat</a:t>
                      </a:r>
                      <a:r>
                        <a:rPr lang="pt-PT" sz="2900" noProof="0" dirty="0" smtClean="0">
                          <a:latin typeface="AmmanSansPro"/>
                          <a:cs typeface="AmmanSansPro"/>
                        </a:rPr>
                        <a:t> </a:t>
                      </a:r>
                    </a:p>
                    <a:p>
                      <a:endParaRPr lang="pt-PT" sz="2900" noProof="0" dirty="0"/>
                    </a:p>
                  </a:txBody>
                  <a:tcPr marL="142234" marR="142234" marT="37409" marB="37409"/>
                </a:tc>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26295522" y="25486725"/>
          <a:ext cx="20728636" cy="5386864"/>
        </p:xfrm>
        <a:graphic>
          <a:graphicData uri="http://schemas.openxmlformats.org/drawingml/2006/table">
            <a:tbl>
              <a:tblPr firstRow="1" bandRow="1">
                <a:tableStyleId>{2D5ABB26-0587-4C30-8999-92F81FD0307C}</a:tableStyleId>
              </a:tblPr>
              <a:tblGrid>
                <a:gridCol w="20728636"/>
              </a:tblGrid>
              <a:tr h="822993">
                <a:tc>
                  <a:txBody>
                    <a:bodyPr/>
                    <a:lstStyle/>
                    <a:p>
                      <a:r>
                        <a:rPr lang="pt-PT" sz="4900" noProof="0" dirty="0" smtClean="0">
                          <a:solidFill>
                            <a:srgbClr val="015289"/>
                          </a:solidFill>
                          <a:latin typeface="AmmanSansPro"/>
                        </a:rPr>
                        <a:t>Referências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tr>
              <a:tr h="4563871">
                <a:tc>
                  <a:txBody>
                    <a:bodyPr/>
                    <a:lstStyle/>
                    <a:p>
                      <a:pPr marL="0" indent="0">
                        <a:buNone/>
                      </a:pPr>
                      <a:r>
                        <a:rPr lang="pt-PT" sz="2900" noProof="0" smtClean="0">
                          <a:latin typeface="AmmanSansPro"/>
                          <a:cs typeface="AmmanSansPro"/>
                        </a:rPr>
                        <a:t>Dis volorpori beatum eost volenih ilitior ibusdae destiis ut et, consed quis etur?</a:t>
                      </a:r>
                    </a:p>
                    <a:p>
                      <a:pPr marL="0" indent="0">
                        <a:buNone/>
                      </a:pPr>
                      <a:r>
                        <a:rPr lang="pt-PT" sz="2900" noProof="0" smtClean="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900" noProof="0"/>
                    </a:p>
                  </a:txBody>
                  <a:tcPr marL="142234" marR="142234" marT="37409" marB="37409"/>
                </a:tc>
              </a:tr>
            </a:tbl>
          </a:graphicData>
        </a:graphic>
      </p:graphicFrame>
    </p:spTree>
    <p:extLst>
      <p:ext uri="{BB962C8B-B14F-4D97-AF65-F5344CB8AC3E}">
        <p14:creationId xmlns:p14="http://schemas.microsoft.com/office/powerpoint/2010/main" val="337363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643</Words>
  <Application>Microsoft Office PowerPoint</Application>
  <PresentationFormat>Personalizados</PresentationFormat>
  <Paragraphs>34</Paragraphs>
  <Slides>1</Slides>
  <Notes>1</Notes>
  <HiddenSlides>0</HiddenSlides>
  <MMClips>0</MMClips>
  <ScaleCrop>false</ScaleCrop>
  <HeadingPairs>
    <vt:vector size="4" baseType="variant">
      <vt:variant>
        <vt:lpstr>Tema</vt:lpstr>
      </vt:variant>
      <vt:variant>
        <vt:i4>1</vt:i4>
      </vt:variant>
      <vt:variant>
        <vt:lpstr>Títulos dos diapositivos</vt:lpstr>
      </vt:variant>
      <vt:variant>
        <vt:i4>1</vt:i4>
      </vt:variant>
    </vt:vector>
  </HeadingPairs>
  <TitlesOfParts>
    <vt:vector size="2" baseType="lpstr">
      <vt:lpstr>Office Theme</vt:lpstr>
      <vt:lpstr>Título do projecto</vt:lpstr>
    </vt:vector>
  </TitlesOfParts>
  <Company>happybrands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28</cp:revision>
  <dcterms:created xsi:type="dcterms:W3CDTF">2012-03-28T16:35:24Z</dcterms:created>
  <dcterms:modified xsi:type="dcterms:W3CDTF">2014-02-19T10:24:07Z</dcterms:modified>
</cp:coreProperties>
</file>